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620" r:id="rId4"/>
  </p:sldMasterIdLst>
  <p:notesMasterIdLst>
    <p:notesMasterId r:id="rId21"/>
  </p:notesMasterIdLst>
  <p:handoutMasterIdLst>
    <p:handoutMasterId r:id="rId22"/>
  </p:handoutMasterIdLst>
  <p:sldIdLst>
    <p:sldId id="5271" r:id="rId5"/>
    <p:sldId id="5299" r:id="rId6"/>
    <p:sldId id="5292" r:id="rId7"/>
    <p:sldId id="5283" r:id="rId8"/>
    <p:sldId id="5293" r:id="rId9"/>
    <p:sldId id="5306" r:id="rId10"/>
    <p:sldId id="5313" r:id="rId11"/>
    <p:sldId id="5286" r:id="rId12"/>
    <p:sldId id="5310" r:id="rId13"/>
    <p:sldId id="5307" r:id="rId14"/>
    <p:sldId id="5304" r:id="rId15"/>
    <p:sldId id="5305" r:id="rId16"/>
    <p:sldId id="5311" r:id="rId17"/>
    <p:sldId id="5312" r:id="rId18"/>
    <p:sldId id="5301" r:id="rId19"/>
    <p:sldId id="5285" r:id="rId20"/>
  </p:sldIdLst>
  <p:sldSz cx="9144000" cy="6858000" type="letter"/>
  <p:notesSz cx="6858000" cy="9144000"/>
  <p:defaultTextStyle>
    <a:defPPr>
      <a:defRPr lang="es-ES_tradnl"/>
    </a:defPPr>
    <a:lvl1pPr algn="l" rtl="0" fontAlgn="base">
      <a:spcBef>
        <a:spcPct val="0"/>
      </a:spcBef>
      <a:spcAft>
        <a:spcPct val="0"/>
      </a:spcAft>
      <a:defRPr sz="2400" kern="1200">
        <a:solidFill>
          <a:srgbClr val="447D1B"/>
        </a:solidFill>
        <a:latin typeface="Arial" panose="020B0604020202020204" pitchFamily="34" charset="0"/>
        <a:ea typeface="+mn-ea"/>
        <a:cs typeface="Arial" panose="020B0604020202020204" pitchFamily="34" charset="0"/>
      </a:defRPr>
    </a:lvl1pPr>
    <a:lvl2pPr marL="384175" indent="22225" algn="l" rtl="0" fontAlgn="base">
      <a:spcBef>
        <a:spcPct val="0"/>
      </a:spcBef>
      <a:spcAft>
        <a:spcPct val="0"/>
      </a:spcAft>
      <a:defRPr sz="2400" kern="1200">
        <a:solidFill>
          <a:srgbClr val="447D1B"/>
        </a:solidFill>
        <a:latin typeface="Arial" panose="020B0604020202020204" pitchFamily="34" charset="0"/>
        <a:ea typeface="+mn-ea"/>
        <a:cs typeface="Arial" panose="020B0604020202020204" pitchFamily="34" charset="0"/>
      </a:defRPr>
    </a:lvl2pPr>
    <a:lvl3pPr marL="771525" indent="42863" algn="l" rtl="0" fontAlgn="base">
      <a:spcBef>
        <a:spcPct val="0"/>
      </a:spcBef>
      <a:spcAft>
        <a:spcPct val="0"/>
      </a:spcAft>
      <a:defRPr sz="2400" kern="1200">
        <a:solidFill>
          <a:srgbClr val="447D1B"/>
        </a:solidFill>
        <a:latin typeface="Arial" panose="020B0604020202020204" pitchFamily="34" charset="0"/>
        <a:ea typeface="+mn-ea"/>
        <a:cs typeface="Arial" panose="020B0604020202020204" pitchFamily="34" charset="0"/>
      </a:defRPr>
    </a:lvl3pPr>
    <a:lvl4pPr marL="1157288" indent="65088" algn="l" rtl="0" fontAlgn="base">
      <a:spcBef>
        <a:spcPct val="0"/>
      </a:spcBef>
      <a:spcAft>
        <a:spcPct val="0"/>
      </a:spcAft>
      <a:defRPr sz="2400" kern="1200">
        <a:solidFill>
          <a:srgbClr val="447D1B"/>
        </a:solidFill>
        <a:latin typeface="Arial" panose="020B0604020202020204" pitchFamily="34" charset="0"/>
        <a:ea typeface="+mn-ea"/>
        <a:cs typeface="Arial" panose="020B0604020202020204" pitchFamily="34" charset="0"/>
      </a:defRPr>
    </a:lvl4pPr>
    <a:lvl5pPr marL="1543050" indent="87313" algn="l" rtl="0" fontAlgn="base">
      <a:spcBef>
        <a:spcPct val="0"/>
      </a:spcBef>
      <a:spcAft>
        <a:spcPct val="0"/>
      </a:spcAft>
      <a:defRPr sz="2400" kern="1200">
        <a:solidFill>
          <a:srgbClr val="447D1B"/>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rgbClr val="447D1B"/>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rgbClr val="447D1B"/>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rgbClr val="447D1B"/>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rgbClr val="447D1B"/>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756">
          <p15:clr>
            <a:srgbClr val="A4A3A4"/>
          </p15:clr>
        </p15:guide>
        <p15:guide id="2" orient="horz" pos="3219">
          <p15:clr>
            <a:srgbClr val="A4A3A4"/>
          </p15:clr>
        </p15:guide>
        <p15:guide id="3" orient="horz" pos="3015">
          <p15:clr>
            <a:srgbClr val="A4A3A4"/>
          </p15:clr>
        </p15:guide>
        <p15:guide id="4" orient="horz" pos="3150">
          <p15:clr>
            <a:srgbClr val="A4A3A4"/>
          </p15:clr>
        </p15:guide>
        <p15:guide id="5" pos="284">
          <p15:clr>
            <a:srgbClr val="A4A3A4"/>
          </p15:clr>
        </p15:guide>
        <p15:guide id="6" pos="241">
          <p15:clr>
            <a:srgbClr val="A4A3A4"/>
          </p15:clr>
        </p15:guide>
        <p15:guide id="7" pos="5476">
          <p15:clr>
            <a:srgbClr val="A4A3A4"/>
          </p15:clr>
        </p15:guide>
        <p15:guide id="8" pos="5519">
          <p15:clr>
            <a:srgbClr val="A4A3A4"/>
          </p15:clr>
        </p15:guide>
        <p15:guide id="9" pos="2880">
          <p15:clr>
            <a:srgbClr val="A4A3A4"/>
          </p15:clr>
        </p15:guide>
        <p15:guide id="10" pos="2608">
          <p15:clr>
            <a:srgbClr val="A4A3A4"/>
          </p15:clr>
        </p15:guide>
        <p15:guide id="11" pos="3015">
          <p15:clr>
            <a:srgbClr val="A4A3A4"/>
          </p15:clr>
        </p15:guide>
        <p15:guide id="12" pos="2755">
          <p15:clr>
            <a:srgbClr val="A4A3A4"/>
          </p15:clr>
        </p15:guide>
        <p15:guide id="13" orient="horz" pos="2341">
          <p15:clr>
            <a:srgbClr val="A4A3A4"/>
          </p15:clr>
        </p15:guide>
        <p15:guide id="14" orient="horz" pos="4292">
          <p15:clr>
            <a:srgbClr val="A4A3A4"/>
          </p15:clr>
        </p15:guide>
        <p15:guide id="15" orient="horz" pos="4020">
          <p15:clr>
            <a:srgbClr val="A4A3A4"/>
          </p15:clr>
        </p15:guide>
        <p15:guide id="16" orient="horz" pos="4200">
          <p15:clr>
            <a:srgbClr val="A4A3A4"/>
          </p15:clr>
        </p15:guide>
      </p15:sldGuideLst>
    </p:ext>
    <p:ext uri="{2D200454-40CA-4A62-9FC3-DE9A4176ACB9}">
      <p15:notesGuideLst xmlns:p15="http://schemas.microsoft.com/office/powerpoint/2012/main">
        <p15:guide id="1" orient="horz" pos="3077" userDrawn="1">
          <p15:clr>
            <a:srgbClr val="A4A3A4"/>
          </p15:clr>
        </p15:guide>
        <p15:guide id="2" pos="2095" userDrawn="1">
          <p15:clr>
            <a:srgbClr val="A4A3A4"/>
          </p15:clr>
        </p15:guide>
        <p15:guide id="3" orient="horz" pos="2881" userDrawn="1">
          <p15:clr>
            <a:srgbClr val="A4A3A4"/>
          </p15:clr>
        </p15:guide>
        <p15:guide id="4" pos="216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wn Crosbie" initials="SC" lastIdx="8" clrIdx="0"/>
  <p:cmAuthor id="1" name="Leonard Rodriguez" initials="lr" lastIdx="4" clrIdx="1"/>
  <p:cmAuthor id="2" name="Amy S Hicks" initials="ASH" lastIdx="1" clrIdx="2"/>
  <p:cmAuthor id="3" name="Mullin, Steve" initials="MS" lastIdx="5" clrIdx="3"/>
  <p:cmAuthor id="4" name="LEONARD RODRIGUEZ" initials="LR" lastIdx="2"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881A"/>
    <a:srgbClr val="73A616"/>
    <a:srgbClr val="50892D"/>
    <a:srgbClr val="FF5A00"/>
    <a:srgbClr val="000000"/>
    <a:srgbClr val="86B8D6"/>
    <a:srgbClr val="FFA16D"/>
    <a:srgbClr val="FF90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08" autoAdjust="0"/>
    <p:restoredTop sz="94050" autoAdjust="0"/>
  </p:normalViewPr>
  <p:slideViewPr>
    <p:cSldViewPr>
      <p:cViewPr varScale="1">
        <p:scale>
          <a:sx n="72" d="100"/>
          <a:sy n="72" d="100"/>
        </p:scale>
        <p:origin x="1476" y="78"/>
      </p:cViewPr>
      <p:guideLst>
        <p:guide orient="horz" pos="1756"/>
        <p:guide orient="horz" pos="3219"/>
        <p:guide orient="horz" pos="3015"/>
        <p:guide orient="horz" pos="3150"/>
        <p:guide pos="284"/>
        <p:guide pos="241"/>
        <p:guide pos="5476"/>
        <p:guide pos="5519"/>
        <p:guide pos="2880"/>
        <p:guide pos="2608"/>
        <p:guide pos="3015"/>
        <p:guide pos="2755"/>
        <p:guide orient="horz" pos="2341"/>
        <p:guide orient="horz" pos="4292"/>
        <p:guide orient="horz" pos="4020"/>
        <p:guide orient="horz" pos="4200"/>
      </p:guideLst>
    </p:cSldViewPr>
  </p:slideViewPr>
  <p:outlineViewPr>
    <p:cViewPr>
      <p:scale>
        <a:sx n="20" d="100"/>
        <a:sy n="20" d="100"/>
      </p:scale>
      <p:origin x="0" y="0"/>
    </p:cViewPr>
  </p:outlineViewPr>
  <p:notesTextViewPr>
    <p:cViewPr>
      <p:scale>
        <a:sx n="100" d="100"/>
        <a:sy n="100" d="100"/>
      </p:scale>
      <p:origin x="0" y="0"/>
    </p:cViewPr>
  </p:notesTextViewPr>
  <p:sorterViewPr>
    <p:cViewPr>
      <p:scale>
        <a:sx n="52" d="100"/>
        <a:sy n="52" d="100"/>
      </p:scale>
      <p:origin x="0" y="0"/>
    </p:cViewPr>
  </p:sorterViewPr>
  <p:notesViewPr>
    <p:cSldViewPr>
      <p:cViewPr varScale="1">
        <p:scale>
          <a:sx n="51" d="100"/>
          <a:sy n="51" d="100"/>
        </p:scale>
        <p:origin x="-1956" y="-96"/>
      </p:cViewPr>
      <p:guideLst>
        <p:guide orient="horz" pos="3077"/>
        <p:guide pos="2095"/>
        <p:guide orient="horz" pos="2881"/>
        <p:guide pos="216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2"/>
            <a:ext cx="2972547" cy="459174"/>
          </a:xfrm>
          <a:prstGeom prst="rect">
            <a:avLst/>
          </a:prstGeom>
          <a:noFill/>
          <a:ln w="9525">
            <a:noFill/>
            <a:miter lim="800000"/>
            <a:headEnd/>
            <a:tailEnd/>
          </a:ln>
          <a:effectLst/>
        </p:spPr>
        <p:txBody>
          <a:bodyPr vert="horz" wrap="square" lIns="89226" tIns="44612" rIns="89226" bIns="44612" numCol="1" anchor="t" anchorCtr="0" compatLnSpc="1">
            <a:prstTxWarp prst="textNoShape">
              <a:avLst/>
            </a:prstTxWarp>
          </a:bodyPr>
          <a:lstStyle>
            <a:lvl1pPr algn="l" defTabSz="893271" eaLnBrk="0" hangingPunct="0">
              <a:defRPr sz="1200" u="sng">
                <a:solidFill>
                  <a:schemeClr val="tx1"/>
                </a:solidFill>
                <a:latin typeface="Times New Roman" charset="0"/>
                <a:cs typeface="+mn-cs"/>
              </a:defRPr>
            </a:lvl1pPr>
          </a:lstStyle>
          <a:p>
            <a:pPr>
              <a:defRPr/>
            </a:pPr>
            <a:endParaRPr lang="es-ES_tradnl" altLang="en-GB" dirty="0"/>
          </a:p>
        </p:txBody>
      </p:sp>
      <p:sp>
        <p:nvSpPr>
          <p:cNvPr id="12292" name="Rectangle 4"/>
          <p:cNvSpPr>
            <a:spLocks noGrp="1" noChangeArrowheads="1"/>
          </p:cNvSpPr>
          <p:nvPr>
            <p:ph type="ftr" sz="quarter" idx="2"/>
          </p:nvPr>
        </p:nvSpPr>
        <p:spPr bwMode="auto">
          <a:xfrm>
            <a:off x="0" y="8684827"/>
            <a:ext cx="2972547" cy="459174"/>
          </a:xfrm>
          <a:prstGeom prst="rect">
            <a:avLst/>
          </a:prstGeom>
          <a:noFill/>
          <a:ln w="9525">
            <a:noFill/>
            <a:miter lim="800000"/>
            <a:headEnd/>
            <a:tailEnd/>
          </a:ln>
          <a:effectLst/>
        </p:spPr>
        <p:txBody>
          <a:bodyPr vert="horz" wrap="square" lIns="89226" tIns="44612" rIns="89226" bIns="44612" numCol="1" anchor="b" anchorCtr="0" compatLnSpc="1">
            <a:prstTxWarp prst="textNoShape">
              <a:avLst/>
            </a:prstTxWarp>
          </a:bodyPr>
          <a:lstStyle>
            <a:lvl1pPr algn="l" defTabSz="893271" eaLnBrk="0" hangingPunct="0">
              <a:defRPr sz="1200" u="sng">
                <a:solidFill>
                  <a:schemeClr val="tx1"/>
                </a:solidFill>
                <a:latin typeface="Times New Roman" charset="0"/>
                <a:cs typeface="+mn-cs"/>
              </a:defRPr>
            </a:lvl1pPr>
          </a:lstStyle>
          <a:p>
            <a:pPr>
              <a:defRPr/>
            </a:pPr>
            <a:endParaRPr lang="es-ES_tradnl" altLang="en-GB" dirty="0"/>
          </a:p>
        </p:txBody>
      </p:sp>
      <p:sp>
        <p:nvSpPr>
          <p:cNvPr id="12293" name="Rectangle 5"/>
          <p:cNvSpPr>
            <a:spLocks noGrp="1" noChangeArrowheads="1"/>
          </p:cNvSpPr>
          <p:nvPr>
            <p:ph type="sldNum" sz="quarter" idx="3"/>
          </p:nvPr>
        </p:nvSpPr>
        <p:spPr bwMode="auto">
          <a:xfrm>
            <a:off x="3885455" y="8684827"/>
            <a:ext cx="2972547" cy="459174"/>
          </a:xfrm>
          <a:prstGeom prst="rect">
            <a:avLst/>
          </a:prstGeom>
          <a:noFill/>
          <a:ln w="9525">
            <a:noFill/>
            <a:miter lim="800000"/>
            <a:headEnd/>
            <a:tailEnd/>
          </a:ln>
          <a:effectLst/>
        </p:spPr>
        <p:txBody>
          <a:bodyPr vert="horz" wrap="square" lIns="89226" tIns="44612" rIns="89226" bIns="44612" numCol="1" anchor="b" anchorCtr="0" compatLnSpc="1">
            <a:prstTxWarp prst="textNoShape">
              <a:avLst/>
            </a:prstTxWarp>
          </a:bodyPr>
          <a:lstStyle>
            <a:lvl1pPr algn="r" defTabSz="892886" eaLnBrk="0" hangingPunct="0">
              <a:defRPr sz="1200" u="sng">
                <a:solidFill>
                  <a:schemeClr val="tx1"/>
                </a:solidFill>
                <a:latin typeface="Times New Roman" panose="02020603050405020304" pitchFamily="18" charset="0"/>
              </a:defRPr>
            </a:lvl1pPr>
          </a:lstStyle>
          <a:p>
            <a:fld id="{2C980D11-F1CB-48B1-9BFC-C595E2E36A2B}" type="slidenum">
              <a:rPr lang="es-ES_tradnl" altLang="en-GB"/>
              <a:pPr/>
              <a:t>‹#›</a:t>
            </a:fld>
            <a:endParaRPr lang="es-ES_tradnl" altLang="en-GB" dirty="0"/>
          </a:p>
        </p:txBody>
      </p:sp>
    </p:spTree>
    <p:extLst>
      <p:ext uri="{BB962C8B-B14F-4D97-AF65-F5344CB8AC3E}">
        <p14:creationId xmlns:p14="http://schemas.microsoft.com/office/powerpoint/2010/main" val="372701111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2"/>
            <a:ext cx="2972547" cy="459174"/>
          </a:xfrm>
          <a:prstGeom prst="rect">
            <a:avLst/>
          </a:prstGeom>
          <a:noFill/>
          <a:ln w="9525">
            <a:noFill/>
            <a:miter lim="800000"/>
            <a:headEnd/>
            <a:tailEnd/>
          </a:ln>
          <a:effectLst/>
        </p:spPr>
        <p:txBody>
          <a:bodyPr vert="horz" wrap="square" lIns="89226" tIns="44612" rIns="89226" bIns="44612" numCol="1" anchor="t" anchorCtr="0" compatLnSpc="1">
            <a:prstTxWarp prst="textNoShape">
              <a:avLst/>
            </a:prstTxWarp>
          </a:bodyPr>
          <a:lstStyle>
            <a:lvl1pPr algn="l" defTabSz="893271" eaLnBrk="0" hangingPunct="0">
              <a:defRPr sz="1200" u="sng">
                <a:solidFill>
                  <a:schemeClr val="tx1"/>
                </a:solidFill>
                <a:latin typeface="Times New Roman" charset="0"/>
                <a:cs typeface="+mn-cs"/>
              </a:defRPr>
            </a:lvl1pPr>
          </a:lstStyle>
          <a:p>
            <a:pPr>
              <a:defRPr/>
            </a:pPr>
            <a:endParaRPr lang="es-ES_tradnl" altLang="en-GB" dirty="0"/>
          </a:p>
        </p:txBody>
      </p:sp>
      <p:sp>
        <p:nvSpPr>
          <p:cNvPr id="9219" name="Rectangle 3"/>
          <p:cNvSpPr>
            <a:spLocks noGrp="1" noChangeArrowheads="1"/>
          </p:cNvSpPr>
          <p:nvPr>
            <p:ph type="dt" idx="1"/>
          </p:nvPr>
        </p:nvSpPr>
        <p:spPr bwMode="auto">
          <a:xfrm>
            <a:off x="3885455" y="2"/>
            <a:ext cx="2972547" cy="459174"/>
          </a:xfrm>
          <a:prstGeom prst="rect">
            <a:avLst/>
          </a:prstGeom>
          <a:noFill/>
          <a:ln w="9525">
            <a:noFill/>
            <a:miter lim="800000"/>
            <a:headEnd/>
            <a:tailEnd/>
          </a:ln>
          <a:effectLst/>
        </p:spPr>
        <p:txBody>
          <a:bodyPr vert="horz" wrap="square" lIns="89226" tIns="44612" rIns="89226" bIns="44612" numCol="1" anchor="t" anchorCtr="0" compatLnSpc="1">
            <a:prstTxWarp prst="textNoShape">
              <a:avLst/>
            </a:prstTxWarp>
          </a:bodyPr>
          <a:lstStyle>
            <a:lvl1pPr algn="r" defTabSz="893271" eaLnBrk="0" hangingPunct="0">
              <a:defRPr sz="1200" u="sng">
                <a:solidFill>
                  <a:schemeClr val="tx1"/>
                </a:solidFill>
                <a:latin typeface="Times New Roman" charset="0"/>
                <a:cs typeface="+mn-cs"/>
              </a:defRPr>
            </a:lvl1pPr>
          </a:lstStyle>
          <a:p>
            <a:pPr>
              <a:defRPr/>
            </a:pPr>
            <a:endParaRPr lang="es-ES_tradnl" altLang="en-GB" dirty="0"/>
          </a:p>
        </p:txBody>
      </p:sp>
      <p:sp>
        <p:nvSpPr>
          <p:cNvPr id="27652" name="Rectangle 4"/>
          <p:cNvSpPr>
            <a:spLocks noGrp="1" noRot="1" noChangeAspect="1" noChangeArrowheads="1" noTextEdit="1"/>
          </p:cNvSpPr>
          <p:nvPr>
            <p:ph type="sldImg" idx="2"/>
          </p:nvPr>
        </p:nvSpPr>
        <p:spPr bwMode="auto">
          <a:xfrm>
            <a:off x="1150938" y="688975"/>
            <a:ext cx="4573587" cy="34305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912908" y="4341683"/>
            <a:ext cx="5032190" cy="4113557"/>
          </a:xfrm>
          <a:prstGeom prst="rect">
            <a:avLst/>
          </a:prstGeom>
          <a:noFill/>
          <a:ln w="9525">
            <a:noFill/>
            <a:miter lim="800000"/>
            <a:headEnd/>
            <a:tailEnd/>
          </a:ln>
          <a:effectLst/>
        </p:spPr>
        <p:txBody>
          <a:bodyPr vert="horz" wrap="square" lIns="89226" tIns="44612" rIns="89226" bIns="44612" numCol="1" anchor="t" anchorCtr="0" compatLnSpc="1">
            <a:prstTxWarp prst="textNoShape">
              <a:avLst/>
            </a:prstTxWarp>
          </a:bodyPr>
          <a:lstStyle/>
          <a:p>
            <a:pPr lvl="0"/>
            <a:r>
              <a:rPr lang="es-ES_tradnl" altLang="en-GB" noProof="0"/>
              <a:t>Haga clic para modificar el estilo de texto del patrón</a:t>
            </a:r>
          </a:p>
          <a:p>
            <a:pPr lvl="1"/>
            <a:r>
              <a:rPr lang="es-ES_tradnl" altLang="en-GB" noProof="0"/>
              <a:t>Segundo nivel</a:t>
            </a:r>
          </a:p>
          <a:p>
            <a:pPr lvl="2"/>
            <a:r>
              <a:rPr lang="es-ES_tradnl" altLang="en-GB" noProof="0"/>
              <a:t>Tercer nivel</a:t>
            </a:r>
          </a:p>
          <a:p>
            <a:pPr lvl="3"/>
            <a:r>
              <a:rPr lang="es-ES_tradnl" altLang="en-GB" noProof="0"/>
              <a:t>Cuarto nivel</a:t>
            </a:r>
          </a:p>
          <a:p>
            <a:pPr lvl="4"/>
            <a:r>
              <a:rPr lang="es-ES_tradnl" altLang="en-GB" noProof="0"/>
              <a:t>Quinto nivel</a:t>
            </a:r>
          </a:p>
        </p:txBody>
      </p:sp>
      <p:sp>
        <p:nvSpPr>
          <p:cNvPr id="9222" name="Rectangle 6"/>
          <p:cNvSpPr>
            <a:spLocks noGrp="1" noChangeArrowheads="1"/>
          </p:cNvSpPr>
          <p:nvPr>
            <p:ph type="ftr" sz="quarter" idx="4"/>
          </p:nvPr>
        </p:nvSpPr>
        <p:spPr bwMode="auto">
          <a:xfrm>
            <a:off x="0" y="8684827"/>
            <a:ext cx="2972547" cy="459174"/>
          </a:xfrm>
          <a:prstGeom prst="rect">
            <a:avLst/>
          </a:prstGeom>
          <a:noFill/>
          <a:ln w="9525">
            <a:noFill/>
            <a:miter lim="800000"/>
            <a:headEnd/>
            <a:tailEnd/>
          </a:ln>
          <a:effectLst/>
        </p:spPr>
        <p:txBody>
          <a:bodyPr vert="horz" wrap="square" lIns="89226" tIns="44612" rIns="89226" bIns="44612" numCol="1" anchor="b" anchorCtr="0" compatLnSpc="1">
            <a:prstTxWarp prst="textNoShape">
              <a:avLst/>
            </a:prstTxWarp>
          </a:bodyPr>
          <a:lstStyle>
            <a:lvl1pPr algn="l" defTabSz="893271" eaLnBrk="0" hangingPunct="0">
              <a:defRPr sz="1200" u="sng">
                <a:solidFill>
                  <a:schemeClr val="tx1"/>
                </a:solidFill>
                <a:latin typeface="Times New Roman" charset="0"/>
                <a:cs typeface="+mn-cs"/>
              </a:defRPr>
            </a:lvl1pPr>
          </a:lstStyle>
          <a:p>
            <a:pPr>
              <a:defRPr/>
            </a:pPr>
            <a:endParaRPr lang="es-ES_tradnl" altLang="en-GB" dirty="0"/>
          </a:p>
        </p:txBody>
      </p:sp>
      <p:sp>
        <p:nvSpPr>
          <p:cNvPr id="9223" name="Rectangle 7"/>
          <p:cNvSpPr>
            <a:spLocks noGrp="1" noChangeArrowheads="1"/>
          </p:cNvSpPr>
          <p:nvPr>
            <p:ph type="sldNum" sz="quarter" idx="5"/>
          </p:nvPr>
        </p:nvSpPr>
        <p:spPr bwMode="auto">
          <a:xfrm>
            <a:off x="3885455" y="8684827"/>
            <a:ext cx="2972547" cy="459174"/>
          </a:xfrm>
          <a:prstGeom prst="rect">
            <a:avLst/>
          </a:prstGeom>
          <a:noFill/>
          <a:ln w="9525">
            <a:noFill/>
            <a:miter lim="800000"/>
            <a:headEnd/>
            <a:tailEnd/>
          </a:ln>
          <a:effectLst/>
        </p:spPr>
        <p:txBody>
          <a:bodyPr vert="horz" wrap="square" lIns="89226" tIns="44612" rIns="89226" bIns="44612" numCol="1" anchor="b" anchorCtr="0" compatLnSpc="1">
            <a:prstTxWarp prst="textNoShape">
              <a:avLst/>
            </a:prstTxWarp>
          </a:bodyPr>
          <a:lstStyle>
            <a:lvl1pPr algn="r" defTabSz="892886" eaLnBrk="0" hangingPunct="0">
              <a:defRPr sz="1200" u="sng">
                <a:solidFill>
                  <a:schemeClr val="tx1"/>
                </a:solidFill>
                <a:latin typeface="Times New Roman" panose="02020603050405020304" pitchFamily="18" charset="0"/>
              </a:defRPr>
            </a:lvl1pPr>
          </a:lstStyle>
          <a:p>
            <a:fld id="{E19883D5-5D98-4E58-9F7A-B180793A0829}" type="slidenum">
              <a:rPr lang="es-ES_tradnl" altLang="en-GB"/>
              <a:pPr/>
              <a:t>‹#›</a:t>
            </a:fld>
            <a:endParaRPr lang="es-ES_tradnl" altLang="en-GB" dirty="0"/>
          </a:p>
        </p:txBody>
      </p:sp>
    </p:spTree>
    <p:extLst>
      <p:ext uri="{BB962C8B-B14F-4D97-AF65-F5344CB8AC3E}">
        <p14:creationId xmlns:p14="http://schemas.microsoft.com/office/powerpoint/2010/main" val="96344013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4175" algn="l" rtl="0" eaLnBrk="0" fontAlgn="base" hangingPunct="0">
      <a:spcBef>
        <a:spcPct val="30000"/>
      </a:spcBef>
      <a:spcAft>
        <a:spcPct val="0"/>
      </a:spcAft>
      <a:defRPr sz="1000" kern="1200">
        <a:solidFill>
          <a:schemeClr val="tx1"/>
        </a:solidFill>
        <a:latin typeface="Arial" charset="0"/>
        <a:ea typeface="+mn-ea"/>
        <a:cs typeface="+mn-cs"/>
      </a:defRPr>
    </a:lvl2pPr>
    <a:lvl3pPr marL="771525" algn="l" rtl="0" eaLnBrk="0" fontAlgn="base" hangingPunct="0">
      <a:spcBef>
        <a:spcPct val="30000"/>
      </a:spcBef>
      <a:spcAft>
        <a:spcPct val="0"/>
      </a:spcAft>
      <a:defRPr sz="1000" kern="1200">
        <a:solidFill>
          <a:schemeClr val="tx1"/>
        </a:solidFill>
        <a:latin typeface="Arial" charset="0"/>
        <a:ea typeface="+mn-ea"/>
        <a:cs typeface="+mn-cs"/>
      </a:defRPr>
    </a:lvl3pPr>
    <a:lvl4pPr marL="1157288" algn="l" rtl="0" eaLnBrk="0" fontAlgn="base" hangingPunct="0">
      <a:spcBef>
        <a:spcPct val="30000"/>
      </a:spcBef>
      <a:spcAft>
        <a:spcPct val="0"/>
      </a:spcAft>
      <a:defRPr sz="1000" kern="1200">
        <a:solidFill>
          <a:schemeClr val="tx1"/>
        </a:solidFill>
        <a:latin typeface="Arial" charset="0"/>
        <a:ea typeface="+mn-ea"/>
        <a:cs typeface="+mn-cs"/>
      </a:defRPr>
    </a:lvl4pPr>
    <a:lvl5pPr marL="1543050" algn="l" rtl="0" eaLnBrk="0" fontAlgn="base" hangingPunct="0">
      <a:spcBef>
        <a:spcPct val="30000"/>
      </a:spcBef>
      <a:spcAft>
        <a:spcPct val="0"/>
      </a:spcAft>
      <a:defRPr sz="1000" kern="1200">
        <a:solidFill>
          <a:schemeClr val="tx1"/>
        </a:solidFill>
        <a:latin typeface="Arial" charset="0"/>
        <a:ea typeface="+mn-ea"/>
        <a:cs typeface="+mn-cs"/>
      </a:defRPr>
    </a:lvl5pPr>
    <a:lvl6pPr marL="1931082" algn="l" defTabSz="772433" rtl="0" eaLnBrk="1" latinLnBrk="0" hangingPunct="1">
      <a:defRPr sz="1000" kern="1200">
        <a:solidFill>
          <a:schemeClr val="tx1"/>
        </a:solidFill>
        <a:latin typeface="+mn-lt"/>
        <a:ea typeface="+mn-ea"/>
        <a:cs typeface="+mn-cs"/>
      </a:defRPr>
    </a:lvl6pPr>
    <a:lvl7pPr marL="2317298" algn="l" defTabSz="772433" rtl="0" eaLnBrk="1" latinLnBrk="0" hangingPunct="1">
      <a:defRPr sz="1000" kern="1200">
        <a:solidFill>
          <a:schemeClr val="tx1"/>
        </a:solidFill>
        <a:latin typeface="+mn-lt"/>
        <a:ea typeface="+mn-ea"/>
        <a:cs typeface="+mn-cs"/>
      </a:defRPr>
    </a:lvl7pPr>
    <a:lvl8pPr marL="2703516" algn="l" defTabSz="772433" rtl="0" eaLnBrk="1" latinLnBrk="0" hangingPunct="1">
      <a:defRPr sz="1000" kern="1200">
        <a:solidFill>
          <a:schemeClr val="tx1"/>
        </a:solidFill>
        <a:latin typeface="+mn-lt"/>
        <a:ea typeface="+mn-ea"/>
        <a:cs typeface="+mn-cs"/>
      </a:defRPr>
    </a:lvl8pPr>
    <a:lvl9pPr marL="3089732" algn="l" defTabSz="77243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0674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259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9599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0024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6909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23412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845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4505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3000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4652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7937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908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908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8930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9771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1835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3" name="2 Rectángulo"/>
          <p:cNvSpPr/>
          <p:nvPr/>
        </p:nvSpPr>
        <p:spPr>
          <a:xfrm>
            <a:off x="-25545" y="1"/>
            <a:ext cx="9169546"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marL="0" indent="0" algn="ctr">
              <a:buFont typeface="Arial" panose="020B0604020202020204" pitchFamily="34" charset="0"/>
              <a:buNone/>
            </a:pPr>
            <a:endParaRPr lang="en-US" noProof="0" dirty="0">
              <a:latin typeface="Arial" panose="020B0604020202020204" pitchFamily="34" charset="0"/>
            </a:endParaRPr>
          </a:p>
        </p:txBody>
      </p:sp>
      <p:sp>
        <p:nvSpPr>
          <p:cNvPr id="5" name="4 Rectángulo"/>
          <p:cNvSpPr/>
          <p:nvPr/>
        </p:nvSpPr>
        <p:spPr>
          <a:xfrm rot="5400000">
            <a:off x="4535992" y="-1501862"/>
            <a:ext cx="72018" cy="824132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6" name="2 Marcador de texto"/>
          <p:cNvSpPr>
            <a:spLocks noGrp="1"/>
          </p:cNvSpPr>
          <p:nvPr>
            <p:ph type="body" sz="quarter" idx="10" hasCustomPrompt="1"/>
          </p:nvPr>
        </p:nvSpPr>
        <p:spPr>
          <a:xfrm>
            <a:off x="4239656" y="1772815"/>
            <a:ext cx="4442919" cy="432048"/>
          </a:xfrm>
          <a:prstGeom prst="rect">
            <a:avLst/>
          </a:prstGeom>
        </p:spPr>
        <p:txBody>
          <a:bodyPr lIns="0" tIns="43266" rIns="86531" bIns="44288" anchor="ctr" anchorCtr="0"/>
          <a:lstStyle>
            <a:lvl1pPr marL="0" indent="0">
              <a:buNone/>
              <a:defRPr sz="1700" b="1" baseline="0">
                <a:solidFill>
                  <a:srgbClr val="5C881A"/>
                </a:solidFill>
                <a:latin typeface="Arial" panose="020B0604020202020204" pitchFamily="34" charset="0"/>
                <a:cs typeface="Arial" panose="020B0604020202020204" pitchFamily="34" charset="0"/>
              </a:defRPr>
            </a:lvl1pPr>
          </a:lstStyle>
          <a:p>
            <a:pPr lvl="0"/>
            <a:r>
              <a:rPr lang="en-US" noProof="0" dirty="0">
                <a:effectLst/>
              </a:rPr>
              <a:t>Business Management or Corporate</a:t>
            </a:r>
            <a:endParaRPr lang="en-US" noProof="0" dirty="0"/>
          </a:p>
        </p:txBody>
      </p:sp>
      <p:sp>
        <p:nvSpPr>
          <p:cNvPr id="7" name="6 Título"/>
          <p:cNvSpPr>
            <a:spLocks noGrp="1"/>
          </p:cNvSpPr>
          <p:nvPr>
            <p:ph type="title" hasCustomPrompt="1"/>
          </p:nvPr>
        </p:nvSpPr>
        <p:spPr>
          <a:xfrm>
            <a:off x="4239359" y="2654809"/>
            <a:ext cx="4453303" cy="4158443"/>
          </a:xfrm>
          <a:prstGeom prst="rect">
            <a:avLst/>
          </a:prstGeom>
        </p:spPr>
        <p:txBody>
          <a:bodyPr lIns="0" tIns="102202" rIns="86511" bIns="43255"/>
          <a:lstStyle>
            <a:lvl1pPr algn="l">
              <a:defRPr sz="4200" b="1" baseline="0">
                <a:solidFill>
                  <a:srgbClr val="5C881A"/>
                </a:solidFill>
                <a:latin typeface="Arial" pitchFamily="34" charset="0"/>
                <a:cs typeface="Arial" pitchFamily="34" charset="0"/>
              </a:defRPr>
            </a:lvl1pPr>
          </a:lstStyle>
          <a:p>
            <a:r>
              <a:rPr lang="en-US" noProof="0" dirty="0">
                <a:effectLst/>
              </a:rPr>
              <a:t>Title</a:t>
            </a:r>
            <a:endParaRPr lang="en-US" noProof="0" dirty="0"/>
          </a:p>
        </p:txBody>
      </p:sp>
      <p:sp>
        <p:nvSpPr>
          <p:cNvPr id="9" name="8 Marcador de texto"/>
          <p:cNvSpPr>
            <a:spLocks noGrp="1"/>
          </p:cNvSpPr>
          <p:nvPr>
            <p:ph type="body" sz="quarter" idx="12" hasCustomPrompt="1"/>
          </p:nvPr>
        </p:nvSpPr>
        <p:spPr>
          <a:xfrm>
            <a:off x="4239655" y="2204865"/>
            <a:ext cx="4453009" cy="377926"/>
          </a:xfrm>
          <a:prstGeom prst="rect">
            <a:avLst/>
          </a:prstGeom>
        </p:spPr>
        <p:txBody>
          <a:bodyPr lIns="0" tIns="43266" rIns="86531" bIns="43266"/>
          <a:lstStyle>
            <a:lvl1pPr marL="324417" indent="-324417">
              <a:buNone/>
              <a:defRPr lang="en-GB" sz="17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58" rtl="0" eaLnBrk="0" fontAlgn="base" hangingPunct="0">
              <a:spcBef>
                <a:spcPct val="20000"/>
              </a:spcBef>
              <a:spcAft>
                <a:spcPct val="0"/>
              </a:spcAft>
            </a:pPr>
            <a:r>
              <a:rPr lang="en-US" noProof="0" dirty="0"/>
              <a:t>Date</a:t>
            </a:r>
          </a:p>
        </p:txBody>
      </p:sp>
      <p:pic>
        <p:nvPicPr>
          <p:cNvPr id="8"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346" y="1233875"/>
            <a:ext cx="2079138" cy="1242661"/>
          </a:xfrm>
          <a:prstGeom prst="rect">
            <a:avLst/>
          </a:prstGeom>
        </p:spPr>
      </p:pic>
    </p:spTree>
    <p:extLst>
      <p:ext uri="{BB962C8B-B14F-4D97-AF65-F5344CB8AC3E}">
        <p14:creationId xmlns:p14="http://schemas.microsoft.com/office/powerpoint/2010/main" val="2342717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IGHT PHOTOS AND TWO  TEXTS">
    <p:spTree>
      <p:nvGrpSpPr>
        <p:cNvPr id="1" name=""/>
        <p:cNvGrpSpPr/>
        <p:nvPr/>
      </p:nvGrpSpPr>
      <p:grpSpPr>
        <a:xfrm>
          <a:off x="0" y="0"/>
          <a:ext cx="0" cy="0"/>
          <a:chOff x="0" y="0"/>
          <a:chExt cx="0" cy="0"/>
        </a:xfrm>
      </p:grpSpPr>
      <p:sp>
        <p:nvSpPr>
          <p:cNvPr id="13" name="12 Rectángulo"/>
          <p:cNvSpPr/>
          <p:nvPr/>
        </p:nvSpPr>
        <p:spPr>
          <a:xfrm rot="5400000">
            <a:off x="4536205" y="-3392164"/>
            <a:ext cx="72008" cy="8241734"/>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17" name="16 Marcador de texto"/>
          <p:cNvSpPr>
            <a:spLocks noGrp="1"/>
          </p:cNvSpPr>
          <p:nvPr>
            <p:ph type="body" sz="quarter" idx="10" hasCustomPrompt="1"/>
          </p:nvPr>
        </p:nvSpPr>
        <p:spPr>
          <a:xfrm>
            <a:off x="451340" y="836617"/>
            <a:ext cx="3921368" cy="1224235"/>
          </a:xfrm>
          <a:prstGeom prst="rect">
            <a:avLst/>
          </a:prstGeom>
        </p:spPr>
        <p:txBody>
          <a:bodyPr lIns="0" tIns="43266" rIns="86531" bIns="43266"/>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n-US" noProof="0" dirty="0">
                <a:effectLst/>
              </a:rPr>
              <a:t>Left text box</a:t>
            </a:r>
            <a:endParaRPr lang="en-US" noProof="0" dirty="0"/>
          </a:p>
        </p:txBody>
      </p:sp>
      <p:sp>
        <p:nvSpPr>
          <p:cNvPr id="19" name="18 Marcador de texto"/>
          <p:cNvSpPr>
            <a:spLocks noGrp="1"/>
          </p:cNvSpPr>
          <p:nvPr>
            <p:ph type="body" sz="quarter" idx="11" hasCustomPrompt="1"/>
          </p:nvPr>
        </p:nvSpPr>
        <p:spPr>
          <a:xfrm>
            <a:off x="4771295" y="836617"/>
            <a:ext cx="3921782" cy="1224235"/>
          </a:xfrm>
          <a:prstGeom prst="rect">
            <a:avLst/>
          </a:prstGeom>
        </p:spPr>
        <p:txBody>
          <a:bodyPr lIns="0" tIns="43266" rIns="86531" bIns="43266"/>
          <a:lstStyle>
            <a:lvl1pPr marL="0" indent="0">
              <a:buNone/>
              <a:defRPr sz="2300" baseline="0">
                <a:solidFill>
                  <a:srgbClr val="5C881A"/>
                </a:solidFill>
                <a:latin typeface="Arial" panose="020B0604020202020204" pitchFamily="34" charset="0"/>
                <a:cs typeface="Arial" panose="020B0604020202020204" pitchFamily="34" charset="0"/>
              </a:defRPr>
            </a:lvl1pPr>
          </a:lstStyle>
          <a:p>
            <a:pPr lvl="0"/>
            <a:r>
              <a:rPr lang="en-US" noProof="0" dirty="0">
                <a:effectLst/>
              </a:rPr>
              <a:t>Right text box</a:t>
            </a:r>
            <a:endParaRPr lang="en-US" noProof="0" dirty="0"/>
          </a:p>
        </p:txBody>
      </p:sp>
      <p:sp>
        <p:nvSpPr>
          <p:cNvPr id="3" name="2 Marcador de posición de imagen"/>
          <p:cNvSpPr>
            <a:spLocks noGrp="1"/>
          </p:cNvSpPr>
          <p:nvPr>
            <p:ph type="pic" sz="quarter" idx="14" hasCustomPrompt="1"/>
          </p:nvPr>
        </p:nvSpPr>
        <p:spPr>
          <a:xfrm>
            <a:off x="451338" y="2133604"/>
            <a:ext cx="1860718" cy="1655440"/>
          </a:xfrm>
          <a:prstGeom prst="rect">
            <a:avLst/>
          </a:prstGeom>
        </p:spPr>
        <p:txBody>
          <a:bodyPr lIns="86531" tIns="43266" rIns="86531" bIns="43266"/>
          <a:lstStyle>
            <a:lvl1pPr marL="324417" marR="0" indent="-324417" algn="l" defTabSz="432558"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US" noProof="0" dirty="0"/>
              <a:t>Image</a:t>
            </a:r>
          </a:p>
          <a:p>
            <a:endParaRPr lang="en-US" noProof="0" dirty="0"/>
          </a:p>
        </p:txBody>
      </p:sp>
      <p:sp>
        <p:nvSpPr>
          <p:cNvPr id="18" name="8 Marcador de texto"/>
          <p:cNvSpPr>
            <a:spLocks noGrp="1"/>
          </p:cNvSpPr>
          <p:nvPr>
            <p:ph type="body" sz="quarter" idx="18" hasCustomPrompt="1"/>
          </p:nvPr>
        </p:nvSpPr>
        <p:spPr>
          <a:xfrm>
            <a:off x="451340" y="3862314"/>
            <a:ext cx="1860718" cy="358775"/>
          </a:xfrm>
          <a:prstGeom prst="rect">
            <a:avLst/>
          </a:prstGeom>
        </p:spPr>
        <p:txBody>
          <a:bodyPr lIns="0" tIns="43266" rIns="0" bIns="43266"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5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15"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67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22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a:effectLst/>
              </a:rPr>
              <a:t>photo text</a:t>
            </a:r>
            <a:endParaRPr lang="en-US" noProof="0" dirty="0"/>
          </a:p>
        </p:txBody>
      </p:sp>
      <p:sp>
        <p:nvSpPr>
          <p:cNvPr id="26" name="2 Marcador de posición de imagen"/>
          <p:cNvSpPr>
            <a:spLocks noGrp="1"/>
          </p:cNvSpPr>
          <p:nvPr>
            <p:ph type="pic" sz="quarter" idx="25" hasCustomPrompt="1"/>
          </p:nvPr>
        </p:nvSpPr>
        <p:spPr>
          <a:xfrm>
            <a:off x="2511991" y="2132859"/>
            <a:ext cx="1860718" cy="1655440"/>
          </a:xfrm>
          <a:prstGeom prst="rect">
            <a:avLst/>
          </a:prstGeom>
        </p:spPr>
        <p:txBody>
          <a:bodyPr lIns="86531" tIns="43266" rIns="86531" bIns="43266"/>
          <a:lstStyle>
            <a:lvl1pPr marL="324417" marR="0" indent="-324417" algn="l" defTabSz="432558"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US" noProof="0" dirty="0"/>
              <a:t>Image</a:t>
            </a:r>
          </a:p>
          <a:p>
            <a:endParaRPr lang="en-US" noProof="0" dirty="0"/>
          </a:p>
        </p:txBody>
      </p:sp>
      <p:sp>
        <p:nvSpPr>
          <p:cNvPr id="27" name="8 Marcador de texto"/>
          <p:cNvSpPr>
            <a:spLocks noGrp="1"/>
          </p:cNvSpPr>
          <p:nvPr>
            <p:ph type="body" sz="quarter" idx="26" hasCustomPrompt="1"/>
          </p:nvPr>
        </p:nvSpPr>
        <p:spPr>
          <a:xfrm>
            <a:off x="2511992" y="3861571"/>
            <a:ext cx="1860718" cy="358775"/>
          </a:xfrm>
          <a:prstGeom prst="rect">
            <a:avLst/>
          </a:prstGeom>
        </p:spPr>
        <p:txBody>
          <a:bodyPr lIns="0" tIns="43266" rIns="0" bIns="43266"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5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15"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67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22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a:effectLst/>
              </a:rPr>
              <a:t>photo text</a:t>
            </a:r>
            <a:endParaRPr lang="en-US" noProof="0" dirty="0"/>
          </a:p>
        </p:txBody>
      </p:sp>
      <p:sp>
        <p:nvSpPr>
          <p:cNvPr id="36" name="2 Marcador de posición de imagen"/>
          <p:cNvSpPr>
            <a:spLocks noGrp="1"/>
          </p:cNvSpPr>
          <p:nvPr>
            <p:ph type="pic" sz="quarter" idx="27" hasCustomPrompt="1"/>
          </p:nvPr>
        </p:nvSpPr>
        <p:spPr>
          <a:xfrm>
            <a:off x="451340" y="4221091"/>
            <a:ext cx="1860718" cy="1655440"/>
          </a:xfrm>
          <a:prstGeom prst="rect">
            <a:avLst/>
          </a:prstGeom>
        </p:spPr>
        <p:txBody>
          <a:bodyPr lIns="86531" tIns="43266" rIns="86531" bIns="43266"/>
          <a:lstStyle>
            <a:lvl1pPr marL="324417" marR="0" indent="-324417" algn="l" defTabSz="432558"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US" noProof="0" dirty="0"/>
              <a:t>Image</a:t>
            </a:r>
          </a:p>
          <a:p>
            <a:endParaRPr lang="en-US" noProof="0" dirty="0"/>
          </a:p>
        </p:txBody>
      </p:sp>
      <p:sp>
        <p:nvSpPr>
          <p:cNvPr id="37" name="8 Marcador de texto"/>
          <p:cNvSpPr>
            <a:spLocks noGrp="1"/>
          </p:cNvSpPr>
          <p:nvPr>
            <p:ph type="body" sz="quarter" idx="28" hasCustomPrompt="1"/>
          </p:nvPr>
        </p:nvSpPr>
        <p:spPr>
          <a:xfrm>
            <a:off x="451342" y="5949801"/>
            <a:ext cx="1860718" cy="358775"/>
          </a:xfrm>
          <a:prstGeom prst="rect">
            <a:avLst/>
          </a:prstGeom>
        </p:spPr>
        <p:txBody>
          <a:bodyPr lIns="0" tIns="43266" rIns="0" bIns="43266"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5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15"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67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22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a:effectLst/>
              </a:rPr>
              <a:t>photo text</a:t>
            </a:r>
            <a:endParaRPr lang="en-US" noProof="0" dirty="0"/>
          </a:p>
        </p:txBody>
      </p:sp>
      <p:sp>
        <p:nvSpPr>
          <p:cNvPr id="38" name="2 Marcador de posición de imagen"/>
          <p:cNvSpPr>
            <a:spLocks noGrp="1"/>
          </p:cNvSpPr>
          <p:nvPr>
            <p:ph type="pic" sz="quarter" idx="29" hasCustomPrompt="1"/>
          </p:nvPr>
        </p:nvSpPr>
        <p:spPr>
          <a:xfrm>
            <a:off x="2511992" y="4220345"/>
            <a:ext cx="1860718" cy="1655440"/>
          </a:xfrm>
          <a:prstGeom prst="rect">
            <a:avLst/>
          </a:prstGeom>
        </p:spPr>
        <p:txBody>
          <a:bodyPr lIns="86531" tIns="43266" rIns="86531" bIns="43266"/>
          <a:lstStyle>
            <a:lvl1pPr marL="324417" marR="0" indent="-324417" algn="l" defTabSz="432558"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US" noProof="0" dirty="0"/>
              <a:t>Image</a:t>
            </a:r>
          </a:p>
          <a:p>
            <a:endParaRPr lang="en-US" noProof="0" dirty="0"/>
          </a:p>
        </p:txBody>
      </p:sp>
      <p:sp>
        <p:nvSpPr>
          <p:cNvPr id="39" name="8 Marcador de texto"/>
          <p:cNvSpPr>
            <a:spLocks noGrp="1"/>
          </p:cNvSpPr>
          <p:nvPr>
            <p:ph type="body" sz="quarter" idx="30" hasCustomPrompt="1"/>
          </p:nvPr>
        </p:nvSpPr>
        <p:spPr>
          <a:xfrm>
            <a:off x="2511993" y="5949055"/>
            <a:ext cx="1860718" cy="358775"/>
          </a:xfrm>
          <a:prstGeom prst="rect">
            <a:avLst/>
          </a:prstGeom>
        </p:spPr>
        <p:txBody>
          <a:bodyPr lIns="0" tIns="43266" rIns="0" bIns="43266"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5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15"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67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22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a:effectLst/>
              </a:rPr>
              <a:t>photo text</a:t>
            </a:r>
            <a:endParaRPr lang="en-US" noProof="0" dirty="0"/>
          </a:p>
        </p:txBody>
      </p:sp>
      <p:sp>
        <p:nvSpPr>
          <p:cNvPr id="40" name="2 Marcador de posición de imagen"/>
          <p:cNvSpPr>
            <a:spLocks noGrp="1"/>
          </p:cNvSpPr>
          <p:nvPr>
            <p:ph type="pic" sz="quarter" idx="31" hasCustomPrompt="1"/>
          </p:nvPr>
        </p:nvSpPr>
        <p:spPr>
          <a:xfrm>
            <a:off x="4771294" y="2132859"/>
            <a:ext cx="1860718" cy="1655440"/>
          </a:xfrm>
          <a:prstGeom prst="rect">
            <a:avLst/>
          </a:prstGeom>
        </p:spPr>
        <p:txBody>
          <a:bodyPr lIns="86531" tIns="43266" rIns="86531" bIns="43266"/>
          <a:lstStyle>
            <a:lvl1pPr marL="324417" marR="0" indent="-324417" algn="l" defTabSz="432558"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US" noProof="0" dirty="0"/>
              <a:t>Image</a:t>
            </a:r>
          </a:p>
          <a:p>
            <a:endParaRPr lang="en-US" noProof="0" dirty="0"/>
          </a:p>
        </p:txBody>
      </p:sp>
      <p:sp>
        <p:nvSpPr>
          <p:cNvPr id="41" name="8 Marcador de texto"/>
          <p:cNvSpPr>
            <a:spLocks noGrp="1"/>
          </p:cNvSpPr>
          <p:nvPr>
            <p:ph type="body" sz="quarter" idx="32" hasCustomPrompt="1"/>
          </p:nvPr>
        </p:nvSpPr>
        <p:spPr>
          <a:xfrm>
            <a:off x="4771295" y="3861571"/>
            <a:ext cx="1860718" cy="358775"/>
          </a:xfrm>
          <a:prstGeom prst="rect">
            <a:avLst/>
          </a:prstGeom>
        </p:spPr>
        <p:txBody>
          <a:bodyPr lIns="0" tIns="43266" rIns="0" bIns="43266"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5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15"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67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22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a:effectLst/>
              </a:rPr>
              <a:t>photo text</a:t>
            </a:r>
            <a:endParaRPr lang="en-US" noProof="0" dirty="0"/>
          </a:p>
        </p:txBody>
      </p:sp>
      <p:sp>
        <p:nvSpPr>
          <p:cNvPr id="42" name="2 Marcador de posición de imagen"/>
          <p:cNvSpPr>
            <a:spLocks noGrp="1"/>
          </p:cNvSpPr>
          <p:nvPr>
            <p:ph type="pic" sz="quarter" idx="33" hasCustomPrompt="1"/>
          </p:nvPr>
        </p:nvSpPr>
        <p:spPr>
          <a:xfrm>
            <a:off x="6831946" y="2132113"/>
            <a:ext cx="1860718" cy="1655440"/>
          </a:xfrm>
          <a:prstGeom prst="rect">
            <a:avLst/>
          </a:prstGeom>
        </p:spPr>
        <p:txBody>
          <a:bodyPr lIns="86531" tIns="43266" rIns="86531" bIns="43266"/>
          <a:lstStyle>
            <a:lvl1pPr marL="324417" marR="0" indent="-324417" algn="l" defTabSz="432558"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US" noProof="0" dirty="0"/>
              <a:t>Image</a:t>
            </a:r>
          </a:p>
          <a:p>
            <a:endParaRPr lang="en-US" noProof="0" dirty="0"/>
          </a:p>
        </p:txBody>
      </p:sp>
      <p:sp>
        <p:nvSpPr>
          <p:cNvPr id="43" name="8 Marcador de texto"/>
          <p:cNvSpPr>
            <a:spLocks noGrp="1"/>
          </p:cNvSpPr>
          <p:nvPr>
            <p:ph type="body" sz="quarter" idx="34" hasCustomPrompt="1"/>
          </p:nvPr>
        </p:nvSpPr>
        <p:spPr>
          <a:xfrm>
            <a:off x="6831946" y="3860825"/>
            <a:ext cx="1860718" cy="358775"/>
          </a:xfrm>
          <a:prstGeom prst="rect">
            <a:avLst/>
          </a:prstGeom>
        </p:spPr>
        <p:txBody>
          <a:bodyPr lIns="0" tIns="43266" rIns="0" bIns="43266"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5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15"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67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22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a:effectLst/>
              </a:rPr>
              <a:t>photo text</a:t>
            </a:r>
            <a:endParaRPr lang="en-US" noProof="0" dirty="0"/>
          </a:p>
        </p:txBody>
      </p:sp>
      <p:sp>
        <p:nvSpPr>
          <p:cNvPr id="44" name="2 Marcador de posición de imagen"/>
          <p:cNvSpPr>
            <a:spLocks noGrp="1"/>
          </p:cNvSpPr>
          <p:nvPr>
            <p:ph type="pic" sz="quarter" idx="35" hasCustomPrompt="1"/>
          </p:nvPr>
        </p:nvSpPr>
        <p:spPr>
          <a:xfrm>
            <a:off x="4771295" y="4220345"/>
            <a:ext cx="1860718" cy="1655440"/>
          </a:xfrm>
          <a:prstGeom prst="rect">
            <a:avLst/>
          </a:prstGeom>
        </p:spPr>
        <p:txBody>
          <a:bodyPr lIns="86531" tIns="43266" rIns="86531" bIns="43266"/>
          <a:lstStyle>
            <a:lvl1pPr marL="324417" marR="0" indent="-324417" algn="l" defTabSz="432558"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US" noProof="0" dirty="0"/>
              <a:t>Image</a:t>
            </a:r>
          </a:p>
          <a:p>
            <a:endParaRPr lang="en-US" noProof="0" dirty="0"/>
          </a:p>
        </p:txBody>
      </p:sp>
      <p:sp>
        <p:nvSpPr>
          <p:cNvPr id="45" name="8 Marcador de texto"/>
          <p:cNvSpPr>
            <a:spLocks noGrp="1"/>
          </p:cNvSpPr>
          <p:nvPr>
            <p:ph type="body" sz="quarter" idx="36" hasCustomPrompt="1"/>
          </p:nvPr>
        </p:nvSpPr>
        <p:spPr>
          <a:xfrm>
            <a:off x="4771296" y="5949055"/>
            <a:ext cx="1860718" cy="358775"/>
          </a:xfrm>
          <a:prstGeom prst="rect">
            <a:avLst/>
          </a:prstGeom>
        </p:spPr>
        <p:txBody>
          <a:bodyPr lIns="0" tIns="43266" rIns="0" bIns="43266"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5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15"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67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22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a:effectLst/>
              </a:rPr>
              <a:t>photo text</a:t>
            </a:r>
            <a:endParaRPr lang="en-US" noProof="0" dirty="0"/>
          </a:p>
        </p:txBody>
      </p:sp>
      <p:sp>
        <p:nvSpPr>
          <p:cNvPr id="46" name="2 Marcador de posición de imagen"/>
          <p:cNvSpPr>
            <a:spLocks noGrp="1"/>
          </p:cNvSpPr>
          <p:nvPr>
            <p:ph type="pic" sz="quarter" idx="37" hasCustomPrompt="1"/>
          </p:nvPr>
        </p:nvSpPr>
        <p:spPr>
          <a:xfrm>
            <a:off x="6831946" y="4219600"/>
            <a:ext cx="1860718" cy="1655440"/>
          </a:xfrm>
          <a:prstGeom prst="rect">
            <a:avLst/>
          </a:prstGeom>
        </p:spPr>
        <p:txBody>
          <a:bodyPr lIns="86531" tIns="43266" rIns="86531" bIns="43266"/>
          <a:lstStyle>
            <a:lvl1pPr marL="324417" marR="0" indent="-324417" algn="l" defTabSz="432558"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US" noProof="0" dirty="0"/>
              <a:t>Image</a:t>
            </a:r>
          </a:p>
          <a:p>
            <a:endParaRPr lang="en-US" noProof="0" dirty="0"/>
          </a:p>
        </p:txBody>
      </p:sp>
      <p:sp>
        <p:nvSpPr>
          <p:cNvPr id="47" name="8 Marcador de texto"/>
          <p:cNvSpPr>
            <a:spLocks noGrp="1"/>
          </p:cNvSpPr>
          <p:nvPr>
            <p:ph type="body" sz="quarter" idx="38" hasCustomPrompt="1"/>
          </p:nvPr>
        </p:nvSpPr>
        <p:spPr>
          <a:xfrm>
            <a:off x="6831946" y="5948312"/>
            <a:ext cx="1860718" cy="358775"/>
          </a:xfrm>
          <a:prstGeom prst="rect">
            <a:avLst/>
          </a:prstGeom>
        </p:spPr>
        <p:txBody>
          <a:bodyPr lIns="0" tIns="43266" rIns="0" bIns="43266"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5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15"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67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22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a:effectLst/>
              </a:rPr>
              <a:t>photo text</a:t>
            </a:r>
            <a:endParaRPr lang="en-US" noProof="0" dirty="0"/>
          </a:p>
        </p:txBody>
      </p:sp>
      <p:sp>
        <p:nvSpPr>
          <p:cNvPr id="23" name="6 Marcador de texto"/>
          <p:cNvSpPr>
            <a:spLocks noGrp="1"/>
          </p:cNvSpPr>
          <p:nvPr>
            <p:ph type="body" sz="quarter" idx="12"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
        <p:nvSpPr>
          <p:cNvPr id="24" name="6 Título"/>
          <p:cNvSpPr>
            <a:spLocks noGrp="1"/>
          </p:cNvSpPr>
          <p:nvPr>
            <p:ph type="title" hasCustomPrompt="1"/>
          </p:nvPr>
        </p:nvSpPr>
        <p:spPr>
          <a:xfrm>
            <a:off x="451340" y="116636"/>
            <a:ext cx="8241324"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Tree>
    <p:extLst>
      <p:ext uri="{BB962C8B-B14F-4D97-AF65-F5344CB8AC3E}">
        <p14:creationId xmlns:p14="http://schemas.microsoft.com/office/powerpoint/2010/main" val="3771181183"/>
      </p:ext>
    </p:extLst>
  </p:cSld>
  <p:clrMapOvr>
    <a:overrideClrMapping bg1="lt1" tx1="dk1" bg2="lt2" tx2="dk2" accent1="accent1" accent2="accent2" accent3="accent3" accent4="accent4" accent5="accent5" accent6="accent6" hlink="hlink" folHlink="folHlink"/>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 BIG PHOTO AND TEXT ABOVE">
    <p:spTree>
      <p:nvGrpSpPr>
        <p:cNvPr id="1" name=""/>
        <p:cNvGrpSpPr/>
        <p:nvPr/>
      </p:nvGrpSpPr>
      <p:grpSpPr>
        <a:xfrm>
          <a:off x="0" y="0"/>
          <a:ext cx="0" cy="0"/>
          <a:chOff x="0" y="0"/>
          <a:chExt cx="0" cy="0"/>
        </a:xfrm>
      </p:grpSpPr>
      <p:sp>
        <p:nvSpPr>
          <p:cNvPr id="13" name="12 Rectángulo"/>
          <p:cNvSpPr/>
          <p:nvPr/>
        </p:nvSpPr>
        <p:spPr>
          <a:xfrm rot="5400000">
            <a:off x="4536205" y="-3392164"/>
            <a:ext cx="72008" cy="8241734"/>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7" name="2 Marcador de texto"/>
          <p:cNvSpPr>
            <a:spLocks noGrp="1"/>
          </p:cNvSpPr>
          <p:nvPr>
            <p:ph type="body" sz="quarter" idx="10" hasCustomPrompt="1"/>
          </p:nvPr>
        </p:nvSpPr>
        <p:spPr>
          <a:xfrm>
            <a:off x="451340" y="836614"/>
            <a:ext cx="8241323" cy="576162"/>
          </a:xfrm>
          <a:prstGeom prst="rect">
            <a:avLst/>
          </a:prstGeom>
        </p:spPr>
        <p:txBody>
          <a:bodyPr lIns="0" tIns="43266" rIns="86531" bIns="43266"/>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n-US" noProof="0" dirty="0"/>
              <a:t>First text</a:t>
            </a:r>
          </a:p>
        </p:txBody>
      </p:sp>
      <p:sp>
        <p:nvSpPr>
          <p:cNvPr id="3" name="2 Marcador de posición de imagen"/>
          <p:cNvSpPr>
            <a:spLocks noGrp="1"/>
          </p:cNvSpPr>
          <p:nvPr>
            <p:ph type="pic" sz="quarter" idx="13" hasCustomPrompt="1"/>
          </p:nvPr>
        </p:nvSpPr>
        <p:spPr>
          <a:xfrm>
            <a:off x="451340" y="1484786"/>
            <a:ext cx="8241323" cy="4392488"/>
          </a:xfrm>
          <a:prstGeom prst="rect">
            <a:avLst/>
          </a:prstGeom>
        </p:spPr>
        <p:txBody>
          <a:bodyPr lIns="86531" tIns="43266" rIns="86531" bIns="43266"/>
          <a:lstStyle>
            <a:lvl1pPr>
              <a:defRPr>
                <a:latin typeface="Arial" panose="020B0604020202020204" pitchFamily="34" charset="0"/>
              </a:defRPr>
            </a:lvl1pPr>
          </a:lstStyle>
          <a:p>
            <a:r>
              <a:rPr lang="en-US" noProof="0" dirty="0"/>
              <a:t>Image</a:t>
            </a:r>
          </a:p>
        </p:txBody>
      </p:sp>
      <p:sp>
        <p:nvSpPr>
          <p:cNvPr id="8" name="8 Marcador de texto"/>
          <p:cNvSpPr>
            <a:spLocks noGrp="1"/>
          </p:cNvSpPr>
          <p:nvPr>
            <p:ph type="body" sz="quarter" idx="16" hasCustomPrompt="1"/>
          </p:nvPr>
        </p:nvSpPr>
        <p:spPr>
          <a:xfrm>
            <a:off x="451340" y="5949951"/>
            <a:ext cx="8241323" cy="358775"/>
          </a:xfrm>
          <a:prstGeom prst="rect">
            <a:avLst/>
          </a:prstGeom>
        </p:spPr>
        <p:txBody>
          <a:bodyPr lIns="0" tIns="43266" rIns="0" bIns="43266"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5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15"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67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22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a:effectLst/>
              </a:rPr>
              <a:t>photo text</a:t>
            </a:r>
            <a:endParaRPr lang="en-US" noProof="0" dirty="0"/>
          </a:p>
        </p:txBody>
      </p:sp>
      <p:sp>
        <p:nvSpPr>
          <p:cNvPr id="9" name="6 Marcador de texto"/>
          <p:cNvSpPr>
            <a:spLocks noGrp="1"/>
          </p:cNvSpPr>
          <p:nvPr>
            <p:ph type="body" sz="quarter" idx="12"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
        <p:nvSpPr>
          <p:cNvPr id="10" name="6 Título"/>
          <p:cNvSpPr>
            <a:spLocks noGrp="1"/>
          </p:cNvSpPr>
          <p:nvPr>
            <p:ph type="title" hasCustomPrompt="1"/>
          </p:nvPr>
        </p:nvSpPr>
        <p:spPr>
          <a:xfrm>
            <a:off x="451340" y="116636"/>
            <a:ext cx="8241324"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Tree>
    <p:extLst>
      <p:ext uri="{BB962C8B-B14F-4D97-AF65-F5344CB8AC3E}">
        <p14:creationId xmlns:p14="http://schemas.microsoft.com/office/powerpoint/2010/main" val="3315656627"/>
      </p:ext>
    </p:extLst>
  </p:cSld>
  <p:clrMapOvr>
    <a:overrideClrMapping bg1="lt1" tx1="dk1" bg2="lt2" tx2="dk2" accent1="accent1" accent2="accent2" accent3="accent3" accent4="accent4" accent5="accent5" accent6="accent6" hlink="hlink" folHlink="folHlink"/>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NE PHOTO">
    <p:spTree>
      <p:nvGrpSpPr>
        <p:cNvPr id="1" name=""/>
        <p:cNvGrpSpPr/>
        <p:nvPr/>
      </p:nvGrpSpPr>
      <p:grpSpPr>
        <a:xfrm>
          <a:off x="0" y="0"/>
          <a:ext cx="0" cy="0"/>
          <a:chOff x="0" y="0"/>
          <a:chExt cx="0" cy="0"/>
        </a:xfrm>
      </p:grpSpPr>
      <p:sp>
        <p:nvSpPr>
          <p:cNvPr id="13" name="12 Rectángulo"/>
          <p:cNvSpPr/>
          <p:nvPr/>
        </p:nvSpPr>
        <p:spPr>
          <a:xfrm rot="5400000">
            <a:off x="4536205" y="-3392164"/>
            <a:ext cx="72008" cy="8241734"/>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3" name="2 Marcador de posición de imagen"/>
          <p:cNvSpPr>
            <a:spLocks noGrp="1"/>
          </p:cNvSpPr>
          <p:nvPr>
            <p:ph type="pic" sz="quarter" idx="13" hasCustomPrompt="1"/>
          </p:nvPr>
        </p:nvSpPr>
        <p:spPr>
          <a:xfrm>
            <a:off x="451340" y="764708"/>
            <a:ext cx="8241323" cy="5617044"/>
          </a:xfrm>
          <a:prstGeom prst="rect">
            <a:avLst/>
          </a:prstGeom>
        </p:spPr>
        <p:txBody>
          <a:bodyPr lIns="86531" tIns="43266" rIns="86531" bIns="43266"/>
          <a:lstStyle>
            <a:lvl1pPr>
              <a:defRPr>
                <a:latin typeface="Arial" panose="020B0604020202020204" pitchFamily="34" charset="0"/>
              </a:defRPr>
            </a:lvl1pPr>
          </a:lstStyle>
          <a:p>
            <a:r>
              <a:rPr lang="en-US" noProof="0" dirty="0"/>
              <a:t>Image</a:t>
            </a:r>
          </a:p>
        </p:txBody>
      </p:sp>
      <p:sp>
        <p:nvSpPr>
          <p:cNvPr id="7" name="6 Marcador de texto"/>
          <p:cNvSpPr>
            <a:spLocks noGrp="1"/>
          </p:cNvSpPr>
          <p:nvPr>
            <p:ph type="body" sz="quarter" idx="12"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
        <p:nvSpPr>
          <p:cNvPr id="8" name="6 Título"/>
          <p:cNvSpPr>
            <a:spLocks noGrp="1"/>
          </p:cNvSpPr>
          <p:nvPr>
            <p:ph type="title" hasCustomPrompt="1"/>
          </p:nvPr>
        </p:nvSpPr>
        <p:spPr>
          <a:xfrm>
            <a:off x="451340" y="116636"/>
            <a:ext cx="8241324"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Tree>
    <p:extLst>
      <p:ext uri="{BB962C8B-B14F-4D97-AF65-F5344CB8AC3E}">
        <p14:creationId xmlns:p14="http://schemas.microsoft.com/office/powerpoint/2010/main" val="2641642946"/>
      </p:ext>
    </p:extLst>
  </p:cSld>
  <p:clrMapOvr>
    <a:overrideClrMapping bg1="lt1" tx1="dk1" bg2="lt2" tx2="dk2" accent1="accent1" accent2="accent2" accent3="accent3" accent4="accent4" accent5="accent5" accent6="accent6" hlink="hlink" folHlink="folHlink"/>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 BIG PHOTO">
    <p:spTree>
      <p:nvGrpSpPr>
        <p:cNvPr id="1" name=""/>
        <p:cNvGrpSpPr/>
        <p:nvPr/>
      </p:nvGrpSpPr>
      <p:grpSpPr>
        <a:xfrm>
          <a:off x="0" y="0"/>
          <a:ext cx="0" cy="0"/>
          <a:chOff x="0" y="0"/>
          <a:chExt cx="0" cy="0"/>
        </a:xfrm>
      </p:grpSpPr>
      <p:sp>
        <p:nvSpPr>
          <p:cNvPr id="3" name="2 Marcador de posición de imagen"/>
          <p:cNvSpPr>
            <a:spLocks noGrp="1"/>
          </p:cNvSpPr>
          <p:nvPr>
            <p:ph type="pic" sz="quarter" idx="13" hasCustomPrompt="1"/>
          </p:nvPr>
        </p:nvSpPr>
        <p:spPr>
          <a:xfrm>
            <a:off x="2" y="692698"/>
            <a:ext cx="9144000" cy="5689053"/>
          </a:xfrm>
          <a:prstGeom prst="rect">
            <a:avLst/>
          </a:prstGeom>
          <a:ln w="28575">
            <a:noFill/>
          </a:ln>
        </p:spPr>
        <p:txBody>
          <a:bodyPr lIns="86531" tIns="43266" rIns="86531" bIns="43266"/>
          <a:lstStyle>
            <a:lvl1pPr>
              <a:defRPr>
                <a:latin typeface="Arial" panose="020B0604020202020204" pitchFamily="34" charset="0"/>
              </a:defRPr>
            </a:lvl1pPr>
          </a:lstStyle>
          <a:p>
            <a:r>
              <a:rPr lang="en-US" noProof="0" dirty="0"/>
              <a:t>Image</a:t>
            </a:r>
          </a:p>
        </p:txBody>
      </p:sp>
      <p:cxnSp>
        <p:nvCxnSpPr>
          <p:cNvPr id="7" name="6 Conector recto"/>
          <p:cNvCxnSpPr/>
          <p:nvPr/>
        </p:nvCxnSpPr>
        <p:spPr>
          <a:xfrm flipV="1">
            <a:off x="2" y="6381328"/>
            <a:ext cx="9144000" cy="422"/>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flipV="1">
            <a:off x="-19984" y="692695"/>
            <a:ext cx="9144000" cy="422"/>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8" name="6 Marcador de texto"/>
          <p:cNvSpPr>
            <a:spLocks noGrp="1"/>
          </p:cNvSpPr>
          <p:nvPr>
            <p:ph type="body" sz="quarter" idx="12"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
        <p:nvSpPr>
          <p:cNvPr id="10" name="6 Título"/>
          <p:cNvSpPr>
            <a:spLocks noGrp="1"/>
          </p:cNvSpPr>
          <p:nvPr>
            <p:ph type="title" hasCustomPrompt="1"/>
          </p:nvPr>
        </p:nvSpPr>
        <p:spPr>
          <a:xfrm>
            <a:off x="451340" y="116636"/>
            <a:ext cx="8241324"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Tree>
    <p:extLst>
      <p:ext uri="{BB962C8B-B14F-4D97-AF65-F5344CB8AC3E}">
        <p14:creationId xmlns:p14="http://schemas.microsoft.com/office/powerpoint/2010/main" val="1867318934"/>
      </p:ext>
    </p:extLst>
  </p:cSld>
  <p:clrMapOvr>
    <a:overrideClrMapping bg1="lt1" tx1="dk1" bg2="lt2" tx2="dk2" accent1="accent1" accent2="accent2" accent3="accent3" accent4="accent4" accent5="accent5" accent6="accent6" hlink="hlink" folHlink="folHlink"/>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IN TWO BLOCKS-1">
    <p:spTree>
      <p:nvGrpSpPr>
        <p:cNvPr id="1" name=""/>
        <p:cNvGrpSpPr/>
        <p:nvPr/>
      </p:nvGrpSpPr>
      <p:grpSpPr>
        <a:xfrm>
          <a:off x="0" y="0"/>
          <a:ext cx="0" cy="0"/>
          <a:chOff x="0" y="0"/>
          <a:chExt cx="0" cy="0"/>
        </a:xfrm>
      </p:grpSpPr>
      <p:sp>
        <p:nvSpPr>
          <p:cNvPr id="13" name="12 Rectángulo"/>
          <p:cNvSpPr/>
          <p:nvPr/>
        </p:nvSpPr>
        <p:spPr>
          <a:xfrm rot="5400000">
            <a:off x="4536205" y="-3392164"/>
            <a:ext cx="72008" cy="8241734"/>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5" name="2 Marcador de texto"/>
          <p:cNvSpPr>
            <a:spLocks noGrp="1"/>
          </p:cNvSpPr>
          <p:nvPr>
            <p:ph type="body" sz="quarter" idx="10" hasCustomPrompt="1"/>
          </p:nvPr>
        </p:nvSpPr>
        <p:spPr>
          <a:xfrm>
            <a:off x="451340" y="836614"/>
            <a:ext cx="8241323" cy="936204"/>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First text</a:t>
            </a:r>
          </a:p>
        </p:txBody>
      </p:sp>
      <p:cxnSp>
        <p:nvCxnSpPr>
          <p:cNvPr id="9" name="8 Conector recto"/>
          <p:cNvCxnSpPr/>
          <p:nvPr/>
        </p:nvCxnSpPr>
        <p:spPr>
          <a:xfrm flipH="1">
            <a:off x="451338" y="1844824"/>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451339" y="1916832"/>
            <a:ext cx="8308731" cy="4175993"/>
          </a:xfrm>
          <a:prstGeom prst="rect">
            <a:avLst/>
          </a:prstGeom>
        </p:spPr>
        <p:txBody>
          <a:bodyPr lIns="0" tIns="43266" rIns="0" bIns="43266"/>
          <a:lstStyle>
            <a:lvl1pPr marL="324492" indent="-324492">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58" rtl="0" eaLnBrk="0" fontAlgn="base" hangingPunct="0">
              <a:spcBef>
                <a:spcPct val="20000"/>
              </a:spcBef>
              <a:spcAft>
                <a:spcPct val="0"/>
              </a:spcAft>
            </a:pPr>
            <a:r>
              <a:rPr lang="en-US" noProof="0" dirty="0"/>
              <a:t>Second text</a:t>
            </a:r>
          </a:p>
        </p:txBody>
      </p:sp>
      <p:sp>
        <p:nvSpPr>
          <p:cNvPr id="10" name="6 Marcador de texto"/>
          <p:cNvSpPr>
            <a:spLocks noGrp="1"/>
          </p:cNvSpPr>
          <p:nvPr>
            <p:ph type="body" sz="quarter" idx="12"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
        <p:nvSpPr>
          <p:cNvPr id="11" name="6 Título"/>
          <p:cNvSpPr>
            <a:spLocks noGrp="1"/>
          </p:cNvSpPr>
          <p:nvPr>
            <p:ph type="title" hasCustomPrompt="1"/>
          </p:nvPr>
        </p:nvSpPr>
        <p:spPr>
          <a:xfrm>
            <a:off x="451340" y="116636"/>
            <a:ext cx="8241324"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Tree>
    <p:extLst>
      <p:ext uri="{BB962C8B-B14F-4D97-AF65-F5344CB8AC3E}">
        <p14:creationId xmlns:p14="http://schemas.microsoft.com/office/powerpoint/2010/main" val="3336093962"/>
      </p:ext>
    </p:extLst>
  </p:cSld>
  <p:clrMapOvr>
    <a:overrideClrMapping bg1="lt1" tx1="dk1" bg2="lt2" tx2="dk2" accent1="accent1" accent2="accent2" accent3="accent3" accent4="accent4" accent5="accent5" accent6="accent6" hlink="hlink" folHlink="folHlink"/>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IN TWO BLOCKS-2">
    <p:spTree>
      <p:nvGrpSpPr>
        <p:cNvPr id="1" name=""/>
        <p:cNvGrpSpPr/>
        <p:nvPr/>
      </p:nvGrpSpPr>
      <p:grpSpPr>
        <a:xfrm>
          <a:off x="0" y="0"/>
          <a:ext cx="0" cy="0"/>
          <a:chOff x="0" y="0"/>
          <a:chExt cx="0" cy="0"/>
        </a:xfrm>
      </p:grpSpPr>
      <p:sp>
        <p:nvSpPr>
          <p:cNvPr id="13" name="12 Rectángulo"/>
          <p:cNvSpPr/>
          <p:nvPr/>
        </p:nvSpPr>
        <p:spPr>
          <a:xfrm rot="5400000">
            <a:off x="4536205" y="-3392164"/>
            <a:ext cx="72008" cy="8241734"/>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5" name="2 Marcador de texto"/>
          <p:cNvSpPr>
            <a:spLocks noGrp="1"/>
          </p:cNvSpPr>
          <p:nvPr>
            <p:ph type="body" sz="quarter" idx="10" hasCustomPrompt="1"/>
          </p:nvPr>
        </p:nvSpPr>
        <p:spPr>
          <a:xfrm>
            <a:off x="451340" y="836614"/>
            <a:ext cx="8241323" cy="2808412"/>
          </a:xfrm>
          <a:prstGeom prst="rect">
            <a:avLst/>
          </a:prstGeom>
        </p:spPr>
        <p:txBody>
          <a:bodyPr lIns="0" tIns="43266" rIns="86531" bIns="43266"/>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n-US" noProof="0" dirty="0"/>
              <a:t>First text</a:t>
            </a:r>
          </a:p>
        </p:txBody>
      </p:sp>
      <p:cxnSp>
        <p:nvCxnSpPr>
          <p:cNvPr id="9" name="8 Conector recto"/>
          <p:cNvCxnSpPr/>
          <p:nvPr/>
        </p:nvCxnSpPr>
        <p:spPr>
          <a:xfrm flipH="1">
            <a:off x="451338" y="371703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451339" y="3789042"/>
            <a:ext cx="8308731" cy="2303785"/>
          </a:xfrm>
          <a:prstGeom prst="rect">
            <a:avLst/>
          </a:prstGeom>
        </p:spPr>
        <p:txBody>
          <a:bodyPr lIns="0" tIns="43266" rIns="0" bIns="43266"/>
          <a:lstStyle>
            <a:lvl1pPr marL="324492" indent="-324492">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58" rtl="0" eaLnBrk="0" fontAlgn="base" hangingPunct="0">
              <a:spcBef>
                <a:spcPct val="20000"/>
              </a:spcBef>
              <a:spcAft>
                <a:spcPct val="0"/>
              </a:spcAft>
            </a:pPr>
            <a:r>
              <a:rPr lang="en-US" noProof="0" dirty="0"/>
              <a:t>Second text</a:t>
            </a:r>
          </a:p>
        </p:txBody>
      </p:sp>
      <p:sp>
        <p:nvSpPr>
          <p:cNvPr id="10" name="6 Marcador de texto"/>
          <p:cNvSpPr>
            <a:spLocks noGrp="1"/>
          </p:cNvSpPr>
          <p:nvPr>
            <p:ph type="body" sz="quarter" idx="12"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
        <p:nvSpPr>
          <p:cNvPr id="11" name="6 Título"/>
          <p:cNvSpPr>
            <a:spLocks noGrp="1"/>
          </p:cNvSpPr>
          <p:nvPr>
            <p:ph type="title" hasCustomPrompt="1"/>
          </p:nvPr>
        </p:nvSpPr>
        <p:spPr>
          <a:xfrm>
            <a:off x="451340" y="116636"/>
            <a:ext cx="8241324"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Tree>
    <p:extLst>
      <p:ext uri="{BB962C8B-B14F-4D97-AF65-F5344CB8AC3E}">
        <p14:creationId xmlns:p14="http://schemas.microsoft.com/office/powerpoint/2010/main" val="281070004"/>
      </p:ext>
    </p:extLst>
  </p:cSld>
  <p:clrMapOvr>
    <a:overrideClrMapping bg1="lt1" tx1="dk1" bg2="lt2" tx2="dk2" accent1="accent1" accent2="accent2" accent3="accent3" accent4="accent4" accent5="accent5" accent6="accent6" hlink="hlink" folHlink="folHlink"/>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IN THREE BLOCKS">
    <p:spTree>
      <p:nvGrpSpPr>
        <p:cNvPr id="1" name=""/>
        <p:cNvGrpSpPr/>
        <p:nvPr/>
      </p:nvGrpSpPr>
      <p:grpSpPr>
        <a:xfrm>
          <a:off x="0" y="0"/>
          <a:ext cx="0" cy="0"/>
          <a:chOff x="0" y="0"/>
          <a:chExt cx="0" cy="0"/>
        </a:xfrm>
      </p:grpSpPr>
      <p:sp>
        <p:nvSpPr>
          <p:cNvPr id="13" name="12 Rectángulo"/>
          <p:cNvSpPr/>
          <p:nvPr/>
        </p:nvSpPr>
        <p:spPr>
          <a:xfrm rot="5400000">
            <a:off x="4536205" y="-3392164"/>
            <a:ext cx="72008" cy="8241734"/>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5" name="2 Marcador de texto"/>
          <p:cNvSpPr>
            <a:spLocks noGrp="1"/>
          </p:cNvSpPr>
          <p:nvPr>
            <p:ph type="body" sz="quarter" idx="10" hasCustomPrompt="1"/>
          </p:nvPr>
        </p:nvSpPr>
        <p:spPr>
          <a:xfrm>
            <a:off x="451340" y="836614"/>
            <a:ext cx="8241323" cy="1584275"/>
          </a:xfrm>
          <a:prstGeom prst="rect">
            <a:avLst/>
          </a:prstGeom>
        </p:spPr>
        <p:txBody>
          <a:bodyPr lIns="0" tIns="43266" rIns="86531" bIns="43266"/>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n-US" noProof="0" dirty="0"/>
              <a:t>First text</a:t>
            </a:r>
          </a:p>
        </p:txBody>
      </p:sp>
      <p:sp>
        <p:nvSpPr>
          <p:cNvPr id="3" name="2 Marcador de texto"/>
          <p:cNvSpPr>
            <a:spLocks noGrp="1"/>
          </p:cNvSpPr>
          <p:nvPr>
            <p:ph type="body" sz="quarter" idx="13" hasCustomPrompt="1"/>
          </p:nvPr>
        </p:nvSpPr>
        <p:spPr>
          <a:xfrm>
            <a:off x="451342" y="2564445"/>
            <a:ext cx="8241735" cy="1800659"/>
          </a:xfrm>
          <a:prstGeom prst="rect">
            <a:avLst/>
          </a:prstGeom>
        </p:spPr>
        <p:txBody>
          <a:bodyPr lIns="0" tIns="43266" rIns="0" bIns="43266"/>
          <a:lstStyle>
            <a:lvl1pPr marL="324492" indent="-324492">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58" rtl="0" eaLnBrk="0" fontAlgn="base" hangingPunct="0">
              <a:spcBef>
                <a:spcPct val="20000"/>
              </a:spcBef>
              <a:spcAft>
                <a:spcPct val="0"/>
              </a:spcAft>
            </a:pPr>
            <a:r>
              <a:rPr lang="en-US" noProof="0" dirty="0"/>
              <a:t>Second text</a:t>
            </a:r>
          </a:p>
        </p:txBody>
      </p:sp>
      <p:cxnSp>
        <p:nvCxnSpPr>
          <p:cNvPr id="10" name="9 Conector recto"/>
          <p:cNvCxnSpPr/>
          <p:nvPr/>
        </p:nvCxnSpPr>
        <p:spPr>
          <a:xfrm flipH="1">
            <a:off x="451340" y="249289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flipH="1">
            <a:off x="451340" y="443711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4509120"/>
            <a:ext cx="8241323" cy="1799606"/>
          </a:xfrm>
          <a:prstGeom prst="rect">
            <a:avLst/>
          </a:prstGeom>
        </p:spPr>
        <p:txBody>
          <a:bodyPr lIns="0" tIns="43266" rIns="0" bIns="43266"/>
          <a:lstStyle>
            <a:lvl1pPr marL="0" indent="0" algn="l" defTabSz="432558" rtl="0" eaLnBrk="0" fontAlgn="base" hangingPunct="0">
              <a:spcBef>
                <a:spcPct val="20000"/>
              </a:spcBef>
              <a:spcAft>
                <a:spcPct val="0"/>
              </a:spcAft>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58" rtl="0" eaLnBrk="0" fontAlgn="base" hangingPunct="0">
              <a:spcBef>
                <a:spcPct val="20000"/>
              </a:spcBef>
              <a:spcAft>
                <a:spcPct val="0"/>
              </a:spcAft>
            </a:pPr>
            <a:r>
              <a:rPr lang="en-US" noProof="0" dirty="0">
                <a:effectLst/>
              </a:rPr>
              <a:t>Third text</a:t>
            </a:r>
            <a:endParaRPr lang="en-US" noProof="0" dirty="0"/>
          </a:p>
        </p:txBody>
      </p:sp>
      <p:sp>
        <p:nvSpPr>
          <p:cNvPr id="12" name="6 Marcador de texto"/>
          <p:cNvSpPr>
            <a:spLocks noGrp="1"/>
          </p:cNvSpPr>
          <p:nvPr>
            <p:ph type="body" sz="quarter" idx="12"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
        <p:nvSpPr>
          <p:cNvPr id="14" name="6 Título"/>
          <p:cNvSpPr>
            <a:spLocks noGrp="1"/>
          </p:cNvSpPr>
          <p:nvPr>
            <p:ph type="title" hasCustomPrompt="1"/>
          </p:nvPr>
        </p:nvSpPr>
        <p:spPr>
          <a:xfrm>
            <a:off x="451340" y="116635"/>
            <a:ext cx="8241324"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Tree>
    <p:extLst>
      <p:ext uri="{BB962C8B-B14F-4D97-AF65-F5344CB8AC3E}">
        <p14:creationId xmlns:p14="http://schemas.microsoft.com/office/powerpoint/2010/main" val="108871964"/>
      </p:ext>
    </p:extLst>
  </p:cSld>
  <p:clrMapOvr>
    <a:overrideClrMapping bg1="lt1" tx1="dk1" bg2="lt2" tx2="dk2" accent1="accent1" accent2="accent2" accent3="accent3" accent4="accent4" accent5="accent5" accent6="accent6" hlink="hlink" folHlink="folHlink"/>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COLOR IN THREE BLOCKS">
    <p:spTree>
      <p:nvGrpSpPr>
        <p:cNvPr id="1" name=""/>
        <p:cNvGrpSpPr/>
        <p:nvPr/>
      </p:nvGrpSpPr>
      <p:grpSpPr>
        <a:xfrm>
          <a:off x="0" y="0"/>
          <a:ext cx="0" cy="0"/>
          <a:chOff x="0" y="0"/>
          <a:chExt cx="0" cy="0"/>
        </a:xfrm>
      </p:grpSpPr>
      <p:sp>
        <p:nvSpPr>
          <p:cNvPr id="13" name="12 Rectángulo"/>
          <p:cNvSpPr/>
          <p:nvPr/>
        </p:nvSpPr>
        <p:spPr>
          <a:xfrm rot="5400000">
            <a:off x="4536205" y="-3392164"/>
            <a:ext cx="72008" cy="8241734"/>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5" name="2 Marcador de texto"/>
          <p:cNvSpPr>
            <a:spLocks noGrp="1"/>
          </p:cNvSpPr>
          <p:nvPr>
            <p:ph type="body" sz="quarter" idx="10" hasCustomPrompt="1"/>
          </p:nvPr>
        </p:nvSpPr>
        <p:spPr>
          <a:xfrm>
            <a:off x="451340" y="836614"/>
            <a:ext cx="8241323" cy="1584275"/>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First text</a:t>
            </a:r>
          </a:p>
        </p:txBody>
      </p:sp>
      <p:sp>
        <p:nvSpPr>
          <p:cNvPr id="3" name="2 Marcador de texto"/>
          <p:cNvSpPr>
            <a:spLocks noGrp="1"/>
          </p:cNvSpPr>
          <p:nvPr>
            <p:ph type="body" sz="quarter" idx="13" hasCustomPrompt="1"/>
          </p:nvPr>
        </p:nvSpPr>
        <p:spPr>
          <a:xfrm>
            <a:off x="451342" y="2564445"/>
            <a:ext cx="8241735" cy="1800659"/>
          </a:xfrm>
          <a:prstGeom prst="rect">
            <a:avLst/>
          </a:prstGeom>
        </p:spPr>
        <p:txBody>
          <a:bodyPr lIns="0" tIns="43266" rIns="0" bIns="43266"/>
          <a:lstStyle>
            <a:lvl1pPr marL="324492" indent="-324492">
              <a:buNone/>
              <a:defRPr lang="en-GB" sz="23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432558" rtl="0" eaLnBrk="0" fontAlgn="base" hangingPunct="0">
              <a:spcBef>
                <a:spcPct val="20000"/>
              </a:spcBef>
              <a:spcAft>
                <a:spcPct val="0"/>
              </a:spcAft>
            </a:pPr>
            <a:r>
              <a:rPr lang="en-US" noProof="0" dirty="0"/>
              <a:t>Second text</a:t>
            </a:r>
          </a:p>
        </p:txBody>
      </p:sp>
      <p:cxnSp>
        <p:nvCxnSpPr>
          <p:cNvPr id="10" name="9 Conector recto"/>
          <p:cNvCxnSpPr/>
          <p:nvPr/>
        </p:nvCxnSpPr>
        <p:spPr>
          <a:xfrm flipH="1">
            <a:off x="451340" y="249289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flipH="1">
            <a:off x="451340" y="443711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4509120"/>
            <a:ext cx="8241323" cy="1799606"/>
          </a:xfrm>
          <a:prstGeom prst="rect">
            <a:avLst/>
          </a:prstGeom>
        </p:spPr>
        <p:txBody>
          <a:bodyPr lIns="0" tIns="43266" rIns="0" bIns="43266"/>
          <a:lstStyle>
            <a:lvl1pPr marL="0" indent="0" algn="l" defTabSz="432558" rtl="0" eaLnBrk="0" fontAlgn="base" hangingPunct="0">
              <a:spcBef>
                <a:spcPct val="20000"/>
              </a:spcBef>
              <a:spcAft>
                <a:spcPct val="0"/>
              </a:spcAft>
              <a:buNone/>
              <a:defRPr lang="en-GB" sz="23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432558" rtl="0" eaLnBrk="0" fontAlgn="base" hangingPunct="0">
              <a:spcBef>
                <a:spcPct val="20000"/>
              </a:spcBef>
              <a:spcAft>
                <a:spcPct val="0"/>
              </a:spcAft>
            </a:pPr>
            <a:r>
              <a:rPr lang="en-US" noProof="0" dirty="0">
                <a:effectLst/>
              </a:rPr>
              <a:t>Third text</a:t>
            </a:r>
            <a:endParaRPr lang="en-US" noProof="0" dirty="0"/>
          </a:p>
        </p:txBody>
      </p:sp>
      <p:sp>
        <p:nvSpPr>
          <p:cNvPr id="12" name="6 Marcador de texto"/>
          <p:cNvSpPr>
            <a:spLocks noGrp="1"/>
          </p:cNvSpPr>
          <p:nvPr>
            <p:ph type="body" sz="quarter" idx="12"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
        <p:nvSpPr>
          <p:cNvPr id="14" name="6 Título"/>
          <p:cNvSpPr>
            <a:spLocks noGrp="1"/>
          </p:cNvSpPr>
          <p:nvPr>
            <p:ph type="title" hasCustomPrompt="1"/>
          </p:nvPr>
        </p:nvSpPr>
        <p:spPr>
          <a:xfrm>
            <a:off x="451340" y="116636"/>
            <a:ext cx="8241324"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Tree>
    <p:extLst>
      <p:ext uri="{BB962C8B-B14F-4D97-AF65-F5344CB8AC3E}">
        <p14:creationId xmlns:p14="http://schemas.microsoft.com/office/powerpoint/2010/main" val="977546362"/>
      </p:ext>
    </p:extLst>
  </p:cSld>
  <p:clrMapOvr>
    <a:overrideClrMapping bg1="lt1" tx1="dk1" bg2="lt2" tx2="dk2" accent1="accent1" accent2="accent2" accent3="accent3" accent4="accent4" accent5="accent5" accent6="accent6" hlink="hlink" folHlink="folHlink"/>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IN FOUR BLOCKS">
    <p:spTree>
      <p:nvGrpSpPr>
        <p:cNvPr id="1" name=""/>
        <p:cNvGrpSpPr/>
        <p:nvPr/>
      </p:nvGrpSpPr>
      <p:grpSpPr>
        <a:xfrm>
          <a:off x="0" y="0"/>
          <a:ext cx="0" cy="0"/>
          <a:chOff x="0" y="0"/>
          <a:chExt cx="0" cy="0"/>
        </a:xfrm>
      </p:grpSpPr>
      <p:sp>
        <p:nvSpPr>
          <p:cNvPr id="13" name="12 Rectángulo"/>
          <p:cNvSpPr/>
          <p:nvPr/>
        </p:nvSpPr>
        <p:spPr>
          <a:xfrm rot="5400000">
            <a:off x="4536205" y="-3392164"/>
            <a:ext cx="72008" cy="8241734"/>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5" name="2 Marcador de texto"/>
          <p:cNvSpPr>
            <a:spLocks noGrp="1"/>
          </p:cNvSpPr>
          <p:nvPr>
            <p:ph type="body" sz="quarter" idx="10" hasCustomPrompt="1"/>
          </p:nvPr>
        </p:nvSpPr>
        <p:spPr>
          <a:xfrm>
            <a:off x="451340" y="836614"/>
            <a:ext cx="8241323" cy="1152227"/>
          </a:xfrm>
          <a:prstGeom prst="rect">
            <a:avLst/>
          </a:prstGeom>
        </p:spPr>
        <p:txBody>
          <a:bodyPr lIns="0" tIns="43266" rIns="86531" bIns="43266"/>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n-US" noProof="0" dirty="0"/>
              <a:t>First text</a:t>
            </a:r>
          </a:p>
        </p:txBody>
      </p:sp>
      <p:sp>
        <p:nvSpPr>
          <p:cNvPr id="3" name="2 Marcador de texto"/>
          <p:cNvSpPr>
            <a:spLocks noGrp="1"/>
          </p:cNvSpPr>
          <p:nvPr>
            <p:ph type="body" sz="quarter" idx="13" hasCustomPrompt="1"/>
          </p:nvPr>
        </p:nvSpPr>
        <p:spPr>
          <a:xfrm>
            <a:off x="451342" y="2132857"/>
            <a:ext cx="8241735" cy="1368152"/>
          </a:xfrm>
          <a:prstGeom prst="rect">
            <a:avLst/>
          </a:prstGeom>
        </p:spPr>
        <p:txBody>
          <a:bodyPr lIns="0" tIns="43266" rIns="0" bIns="43266"/>
          <a:lstStyle>
            <a:lvl1pPr marL="324492" indent="-324492">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58" rtl="0" eaLnBrk="0" fontAlgn="base" hangingPunct="0">
              <a:spcBef>
                <a:spcPct val="20000"/>
              </a:spcBef>
              <a:spcAft>
                <a:spcPct val="0"/>
              </a:spcAft>
            </a:pPr>
            <a:r>
              <a:rPr lang="en-US" noProof="0" dirty="0"/>
              <a:t>Second text</a:t>
            </a:r>
          </a:p>
        </p:txBody>
      </p:sp>
      <p:cxnSp>
        <p:nvCxnSpPr>
          <p:cNvPr id="10" name="9 Conector recto"/>
          <p:cNvCxnSpPr/>
          <p:nvPr/>
        </p:nvCxnSpPr>
        <p:spPr>
          <a:xfrm flipH="1">
            <a:off x="451340" y="206084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flipH="1">
            <a:off x="451340" y="494116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3639122"/>
            <a:ext cx="8241323" cy="1230039"/>
          </a:xfrm>
          <a:prstGeom prst="rect">
            <a:avLst/>
          </a:prstGeom>
        </p:spPr>
        <p:txBody>
          <a:bodyPr lIns="0" tIns="43266" rIns="0" bIns="43266"/>
          <a:lstStyle>
            <a:lvl1pPr marL="0" indent="0" algn="l" defTabSz="432558" rtl="0" eaLnBrk="0" fontAlgn="base" hangingPunct="0">
              <a:spcBef>
                <a:spcPct val="20000"/>
              </a:spcBef>
              <a:spcAft>
                <a:spcPct val="0"/>
              </a:spcAft>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58" rtl="0" eaLnBrk="0" fontAlgn="base" hangingPunct="0">
              <a:spcBef>
                <a:spcPct val="20000"/>
              </a:spcBef>
              <a:spcAft>
                <a:spcPct val="0"/>
              </a:spcAft>
            </a:pPr>
            <a:r>
              <a:rPr lang="en-US" noProof="0" dirty="0">
                <a:effectLst/>
              </a:rPr>
              <a:t>Third text</a:t>
            </a:r>
            <a:endParaRPr lang="en-US" noProof="0" dirty="0"/>
          </a:p>
        </p:txBody>
      </p:sp>
      <p:cxnSp>
        <p:nvCxnSpPr>
          <p:cNvPr id="12" name="11 Conector recto"/>
          <p:cNvCxnSpPr/>
          <p:nvPr/>
        </p:nvCxnSpPr>
        <p:spPr>
          <a:xfrm flipH="1">
            <a:off x="451340" y="357301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51340" y="5013325"/>
            <a:ext cx="8241323" cy="1295400"/>
          </a:xfrm>
          <a:prstGeom prst="rect">
            <a:avLst/>
          </a:prstGeom>
        </p:spPr>
        <p:txBody>
          <a:bodyPr lIns="0" tIns="43266" rIns="0" bIns="43266"/>
          <a:lstStyle>
            <a:lvl1pPr marL="0" indent="0" algn="l" defTabSz="432558" rtl="0" eaLnBrk="0" fontAlgn="base" hangingPunct="0">
              <a:spcBef>
                <a:spcPct val="20000"/>
              </a:spcBef>
              <a:spcAft>
                <a:spcPct val="0"/>
              </a:spcAft>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58" rtl="0" eaLnBrk="0" fontAlgn="base" hangingPunct="0">
              <a:spcBef>
                <a:spcPct val="20000"/>
              </a:spcBef>
              <a:spcAft>
                <a:spcPct val="0"/>
              </a:spcAft>
            </a:pPr>
            <a:r>
              <a:rPr lang="en-US" noProof="0" dirty="0">
                <a:effectLst/>
              </a:rPr>
              <a:t>Fourth text</a:t>
            </a:r>
            <a:endParaRPr lang="en-US" noProof="0" dirty="0"/>
          </a:p>
        </p:txBody>
      </p:sp>
      <p:sp>
        <p:nvSpPr>
          <p:cNvPr id="14" name="6 Marcador de texto"/>
          <p:cNvSpPr>
            <a:spLocks noGrp="1"/>
          </p:cNvSpPr>
          <p:nvPr>
            <p:ph type="body" sz="quarter" idx="12"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
        <p:nvSpPr>
          <p:cNvPr id="15" name="6 Título"/>
          <p:cNvSpPr>
            <a:spLocks noGrp="1"/>
          </p:cNvSpPr>
          <p:nvPr>
            <p:ph type="title" hasCustomPrompt="1"/>
          </p:nvPr>
        </p:nvSpPr>
        <p:spPr>
          <a:xfrm>
            <a:off x="451340" y="116636"/>
            <a:ext cx="8241324"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Tree>
    <p:extLst>
      <p:ext uri="{BB962C8B-B14F-4D97-AF65-F5344CB8AC3E}">
        <p14:creationId xmlns:p14="http://schemas.microsoft.com/office/powerpoint/2010/main" val="2563362908"/>
      </p:ext>
    </p:extLst>
  </p:cSld>
  <p:clrMapOvr>
    <a:overrideClrMapping bg1="lt1" tx1="dk1" bg2="lt2" tx2="dk2" accent1="accent1" accent2="accent2" accent3="accent3" accent4="accent4" accent5="accent5" accent6="accent6" hlink="hlink" folHlink="folHlink"/>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COLOR IN FOUR BLOCKS">
    <p:spTree>
      <p:nvGrpSpPr>
        <p:cNvPr id="1" name=""/>
        <p:cNvGrpSpPr/>
        <p:nvPr/>
      </p:nvGrpSpPr>
      <p:grpSpPr>
        <a:xfrm>
          <a:off x="0" y="0"/>
          <a:ext cx="0" cy="0"/>
          <a:chOff x="0" y="0"/>
          <a:chExt cx="0" cy="0"/>
        </a:xfrm>
      </p:grpSpPr>
      <p:sp>
        <p:nvSpPr>
          <p:cNvPr id="13" name="12 Rectángulo"/>
          <p:cNvSpPr/>
          <p:nvPr/>
        </p:nvSpPr>
        <p:spPr>
          <a:xfrm rot="5400000">
            <a:off x="4536205" y="-3392164"/>
            <a:ext cx="72008" cy="8241734"/>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5" name="2 Marcador de texto"/>
          <p:cNvSpPr>
            <a:spLocks noGrp="1"/>
          </p:cNvSpPr>
          <p:nvPr>
            <p:ph type="body" sz="quarter" idx="10" hasCustomPrompt="1"/>
          </p:nvPr>
        </p:nvSpPr>
        <p:spPr>
          <a:xfrm>
            <a:off x="451340" y="836614"/>
            <a:ext cx="8241323" cy="1152227"/>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First text</a:t>
            </a:r>
          </a:p>
        </p:txBody>
      </p:sp>
      <p:sp>
        <p:nvSpPr>
          <p:cNvPr id="3" name="2 Marcador de texto"/>
          <p:cNvSpPr>
            <a:spLocks noGrp="1"/>
          </p:cNvSpPr>
          <p:nvPr>
            <p:ph type="body" sz="quarter" idx="13" hasCustomPrompt="1"/>
          </p:nvPr>
        </p:nvSpPr>
        <p:spPr>
          <a:xfrm>
            <a:off x="451342" y="2132857"/>
            <a:ext cx="8241735" cy="1368152"/>
          </a:xfrm>
          <a:prstGeom prst="rect">
            <a:avLst/>
          </a:prstGeom>
        </p:spPr>
        <p:txBody>
          <a:bodyPr lIns="0" tIns="43266" rIns="0" bIns="43266"/>
          <a:lstStyle>
            <a:lvl1pPr marL="324492" indent="-324492">
              <a:buNone/>
              <a:defRPr lang="en-GB" sz="2300" b="1" kern="1200" baseline="0" dirty="0">
                <a:solidFill>
                  <a:srgbClr val="73A616"/>
                </a:solidFill>
                <a:latin typeface="Arial" panose="020B0604020202020204" pitchFamily="34" charset="0"/>
                <a:ea typeface="ＭＳ Ｐゴシック" charset="-128"/>
                <a:cs typeface="Arial" panose="020B0604020202020204" pitchFamily="34" charset="0"/>
              </a:defRPr>
            </a:lvl1pPr>
          </a:lstStyle>
          <a:p>
            <a:pPr marL="0" lvl="0" indent="0" algn="l" defTabSz="432558" rtl="0" eaLnBrk="0" fontAlgn="base" hangingPunct="0">
              <a:spcBef>
                <a:spcPct val="20000"/>
              </a:spcBef>
              <a:spcAft>
                <a:spcPct val="0"/>
              </a:spcAft>
            </a:pPr>
            <a:r>
              <a:rPr lang="en-US" noProof="0" dirty="0"/>
              <a:t>Second text</a:t>
            </a:r>
          </a:p>
        </p:txBody>
      </p:sp>
      <p:cxnSp>
        <p:nvCxnSpPr>
          <p:cNvPr id="10" name="9 Conector recto"/>
          <p:cNvCxnSpPr/>
          <p:nvPr/>
        </p:nvCxnSpPr>
        <p:spPr>
          <a:xfrm flipH="1">
            <a:off x="451340" y="206084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flipH="1">
            <a:off x="451340" y="494116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3639122"/>
            <a:ext cx="8241323" cy="1230039"/>
          </a:xfrm>
          <a:prstGeom prst="rect">
            <a:avLst/>
          </a:prstGeom>
        </p:spPr>
        <p:txBody>
          <a:bodyPr lIns="0" tIns="43266" rIns="0" bIns="43266"/>
          <a:lstStyle>
            <a:lvl1pPr marL="324417" indent="-324417">
              <a:buNone/>
              <a:defRPr lang="en-GB" sz="23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432558" rtl="0" eaLnBrk="0" fontAlgn="base" hangingPunct="0">
              <a:spcBef>
                <a:spcPct val="20000"/>
              </a:spcBef>
              <a:spcAft>
                <a:spcPct val="0"/>
              </a:spcAft>
            </a:pPr>
            <a:r>
              <a:rPr lang="en-US" noProof="0" dirty="0"/>
              <a:t>Third text</a:t>
            </a:r>
          </a:p>
        </p:txBody>
      </p:sp>
      <p:cxnSp>
        <p:nvCxnSpPr>
          <p:cNvPr id="12" name="11 Conector recto"/>
          <p:cNvCxnSpPr/>
          <p:nvPr/>
        </p:nvCxnSpPr>
        <p:spPr>
          <a:xfrm flipH="1">
            <a:off x="451340" y="357301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51340" y="5013325"/>
            <a:ext cx="8241323" cy="1295400"/>
          </a:xfrm>
          <a:prstGeom prst="rect">
            <a:avLst/>
          </a:prstGeom>
        </p:spPr>
        <p:txBody>
          <a:bodyPr lIns="0" tIns="43266" rIns="0" bIns="43266"/>
          <a:lstStyle>
            <a:lvl1pPr marL="324417" indent="-324417">
              <a:buNone/>
              <a:defRPr lang="en-GB" sz="23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432558" rtl="0" eaLnBrk="0" fontAlgn="base" hangingPunct="0">
              <a:spcBef>
                <a:spcPct val="20000"/>
              </a:spcBef>
              <a:spcAft>
                <a:spcPct val="0"/>
              </a:spcAft>
            </a:pPr>
            <a:r>
              <a:rPr lang="en-US" noProof="0" dirty="0"/>
              <a:t>Fourth text</a:t>
            </a:r>
          </a:p>
        </p:txBody>
      </p:sp>
      <p:sp>
        <p:nvSpPr>
          <p:cNvPr id="14" name="6 Marcador de texto"/>
          <p:cNvSpPr>
            <a:spLocks noGrp="1"/>
          </p:cNvSpPr>
          <p:nvPr>
            <p:ph type="body" sz="quarter" idx="12"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
        <p:nvSpPr>
          <p:cNvPr id="15" name="6 Título"/>
          <p:cNvSpPr>
            <a:spLocks noGrp="1"/>
          </p:cNvSpPr>
          <p:nvPr>
            <p:ph type="title" hasCustomPrompt="1"/>
          </p:nvPr>
        </p:nvSpPr>
        <p:spPr>
          <a:xfrm>
            <a:off x="451340" y="116636"/>
            <a:ext cx="8241324"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Tree>
    <p:extLst>
      <p:ext uri="{BB962C8B-B14F-4D97-AF65-F5344CB8AC3E}">
        <p14:creationId xmlns:p14="http://schemas.microsoft.com/office/powerpoint/2010/main" val="3629504125"/>
      </p:ext>
    </p:extLst>
  </p:cSld>
  <p:clrMapOvr>
    <a:overrideClrMapping bg1="lt1" tx1="dk1" bg2="lt2" tx2="dk2" accent1="accent1" accent2="accent2" accent3="accent3" accent4="accent4" accent5="accent5" accent6="accent6" hlink="hlink" folHlink="folHlink"/>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HAPTER COVER">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1292" y="116634"/>
            <a:ext cx="3921782" cy="576063"/>
          </a:xfrm>
          <a:prstGeom prst="rect">
            <a:avLst/>
          </a:prstGeom>
        </p:spPr>
        <p:txBody>
          <a:bodyPr lIns="0" tIns="43266" rIns="86531" bIns="43266" anchor="ctr" anchorCtr="0"/>
          <a:lstStyle>
            <a:lvl1pPr marL="0" indent="0">
              <a:buNone/>
              <a:defRPr sz="1700" b="1">
                <a:solidFill>
                  <a:srgbClr val="5C881A"/>
                </a:solidFill>
                <a:latin typeface="Arial" panose="020B0604020202020204" pitchFamily="34" charset="0"/>
                <a:cs typeface="Arial" panose="020B0604020202020204" pitchFamily="34" charset="0"/>
              </a:defRPr>
            </a:lvl1pPr>
          </a:lstStyle>
          <a:p>
            <a:pPr lvl="0"/>
            <a:r>
              <a:rPr lang="en-US" noProof="0" dirty="0"/>
              <a:t>Title</a:t>
            </a:r>
          </a:p>
        </p:txBody>
      </p:sp>
      <p:sp>
        <p:nvSpPr>
          <p:cNvPr id="4" name="6 Título"/>
          <p:cNvSpPr>
            <a:spLocks noGrp="1"/>
          </p:cNvSpPr>
          <p:nvPr>
            <p:ph type="title" hasCustomPrompt="1"/>
          </p:nvPr>
        </p:nvSpPr>
        <p:spPr>
          <a:xfrm>
            <a:off x="4771292" y="764709"/>
            <a:ext cx="3921370" cy="5617041"/>
          </a:xfrm>
          <a:prstGeom prst="rect">
            <a:avLst/>
          </a:prstGeom>
        </p:spPr>
        <p:txBody>
          <a:bodyPr lIns="0" tIns="102202" rIns="86511" bIns="43255"/>
          <a:lstStyle>
            <a:lvl1pPr algn="l">
              <a:defRPr sz="4200" b="1">
                <a:solidFill>
                  <a:srgbClr val="5C881A"/>
                </a:solidFill>
                <a:latin typeface="Arial" pitchFamily="34" charset="0"/>
                <a:cs typeface="Arial" pitchFamily="34" charset="0"/>
              </a:defRPr>
            </a:lvl1pPr>
          </a:lstStyle>
          <a:p>
            <a:r>
              <a:rPr lang="en-US" noProof="0" dirty="0">
                <a:effectLst/>
              </a:rPr>
              <a:t>Title Chapter</a:t>
            </a:r>
            <a:endParaRPr lang="en-US" noProof="0" dirty="0"/>
          </a:p>
        </p:txBody>
      </p:sp>
      <p:sp>
        <p:nvSpPr>
          <p:cNvPr id="5" name="4 Rectángulo"/>
          <p:cNvSpPr/>
          <p:nvPr/>
        </p:nvSpPr>
        <p:spPr>
          <a:xfrm rot="5400000">
            <a:off x="6696178" y="-1232187"/>
            <a:ext cx="72011"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7" name="6 Marcador de texto"/>
          <p:cNvSpPr>
            <a:spLocks noGrp="1"/>
          </p:cNvSpPr>
          <p:nvPr>
            <p:ph type="body" sz="quarter" idx="12"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Tree>
    <p:extLst>
      <p:ext uri="{BB962C8B-B14F-4D97-AF65-F5344CB8AC3E}">
        <p14:creationId xmlns:p14="http://schemas.microsoft.com/office/powerpoint/2010/main" val="111443073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IN FOUR BLOCKS-2">
    <p:spTree>
      <p:nvGrpSpPr>
        <p:cNvPr id="1" name=""/>
        <p:cNvGrpSpPr/>
        <p:nvPr/>
      </p:nvGrpSpPr>
      <p:grpSpPr>
        <a:xfrm>
          <a:off x="0" y="0"/>
          <a:ext cx="0" cy="0"/>
          <a:chOff x="0" y="0"/>
          <a:chExt cx="0" cy="0"/>
        </a:xfrm>
      </p:grpSpPr>
      <p:sp>
        <p:nvSpPr>
          <p:cNvPr id="13" name="12 Rectángulo"/>
          <p:cNvSpPr/>
          <p:nvPr/>
        </p:nvSpPr>
        <p:spPr>
          <a:xfrm rot="5400000">
            <a:off x="4536205" y="-3392164"/>
            <a:ext cx="72008" cy="8241734"/>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5" name="2 Marcador de texto"/>
          <p:cNvSpPr>
            <a:spLocks noGrp="1"/>
          </p:cNvSpPr>
          <p:nvPr>
            <p:ph type="body" sz="quarter" idx="10" hasCustomPrompt="1"/>
          </p:nvPr>
        </p:nvSpPr>
        <p:spPr>
          <a:xfrm>
            <a:off x="451480" y="836614"/>
            <a:ext cx="3921229" cy="1368251"/>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First left text</a:t>
            </a:r>
          </a:p>
        </p:txBody>
      </p:sp>
      <p:sp>
        <p:nvSpPr>
          <p:cNvPr id="3" name="2 Marcador de texto"/>
          <p:cNvSpPr>
            <a:spLocks noGrp="1"/>
          </p:cNvSpPr>
          <p:nvPr>
            <p:ph type="body" sz="quarter" idx="13" hasCustomPrompt="1"/>
          </p:nvPr>
        </p:nvSpPr>
        <p:spPr>
          <a:xfrm>
            <a:off x="451342" y="2348879"/>
            <a:ext cx="8241735" cy="1152130"/>
          </a:xfrm>
          <a:prstGeom prst="rect">
            <a:avLst/>
          </a:prstGeom>
        </p:spPr>
        <p:txBody>
          <a:bodyPr lIns="0" tIns="43266" rIns="0" bIns="43266"/>
          <a:lstStyle>
            <a:lvl1pPr marL="324492" indent="-324492">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58" rtl="0" eaLnBrk="0" fontAlgn="base" hangingPunct="0">
              <a:spcBef>
                <a:spcPct val="20000"/>
              </a:spcBef>
              <a:spcAft>
                <a:spcPct val="0"/>
              </a:spcAft>
            </a:pPr>
            <a:r>
              <a:rPr lang="en-US" noProof="0" dirty="0"/>
              <a:t>Second text</a:t>
            </a:r>
          </a:p>
        </p:txBody>
      </p:sp>
      <p:cxnSp>
        <p:nvCxnSpPr>
          <p:cNvPr id="10" name="9 Conector recto"/>
          <p:cNvCxnSpPr/>
          <p:nvPr/>
        </p:nvCxnSpPr>
        <p:spPr>
          <a:xfrm flipH="1">
            <a:off x="451340" y="2276872"/>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3639124"/>
            <a:ext cx="8241323" cy="1158031"/>
          </a:xfrm>
          <a:prstGeom prst="rect">
            <a:avLst/>
          </a:prstGeom>
        </p:spPr>
        <p:txBody>
          <a:bodyPr lIns="0" tIns="43266" rIns="0" bIns="43266"/>
          <a:lstStyle>
            <a:lvl1pPr marL="324417" indent="-324417">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58" rtl="0" eaLnBrk="0" fontAlgn="base" hangingPunct="0">
              <a:spcBef>
                <a:spcPct val="20000"/>
              </a:spcBef>
              <a:spcAft>
                <a:spcPct val="0"/>
              </a:spcAft>
            </a:pPr>
            <a:r>
              <a:rPr lang="en-US" noProof="0" dirty="0"/>
              <a:t>Third text</a:t>
            </a:r>
          </a:p>
        </p:txBody>
      </p:sp>
      <p:cxnSp>
        <p:nvCxnSpPr>
          <p:cNvPr id="12" name="11 Conector recto"/>
          <p:cNvCxnSpPr/>
          <p:nvPr/>
        </p:nvCxnSpPr>
        <p:spPr>
          <a:xfrm flipH="1">
            <a:off x="451340" y="357301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51340" y="4941171"/>
            <a:ext cx="8241323" cy="1224136"/>
          </a:xfrm>
          <a:prstGeom prst="rect">
            <a:avLst/>
          </a:prstGeom>
        </p:spPr>
        <p:txBody>
          <a:bodyPr lIns="0" tIns="43266" rIns="0" bIns="43266"/>
          <a:lstStyle>
            <a:lvl1pPr marL="324417" indent="-324417">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58" rtl="0" eaLnBrk="0" fontAlgn="base" hangingPunct="0">
              <a:spcBef>
                <a:spcPct val="20000"/>
              </a:spcBef>
              <a:spcAft>
                <a:spcPct val="0"/>
              </a:spcAft>
            </a:pPr>
            <a:r>
              <a:rPr lang="en-US" noProof="0" dirty="0"/>
              <a:t>Fourth text</a:t>
            </a:r>
          </a:p>
        </p:txBody>
      </p:sp>
      <p:sp>
        <p:nvSpPr>
          <p:cNvPr id="14" name="2 Marcador de texto"/>
          <p:cNvSpPr>
            <a:spLocks noGrp="1"/>
          </p:cNvSpPr>
          <p:nvPr>
            <p:ph type="body" sz="quarter" idx="16" hasCustomPrompt="1"/>
          </p:nvPr>
        </p:nvSpPr>
        <p:spPr>
          <a:xfrm>
            <a:off x="4771293" y="908625"/>
            <a:ext cx="3921228" cy="1296242"/>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First right text</a:t>
            </a:r>
          </a:p>
        </p:txBody>
      </p:sp>
      <p:cxnSp>
        <p:nvCxnSpPr>
          <p:cNvPr id="16" name="15 Conector recto"/>
          <p:cNvCxnSpPr/>
          <p:nvPr/>
        </p:nvCxnSpPr>
        <p:spPr>
          <a:xfrm flipH="1">
            <a:off x="451340" y="4869161"/>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flipH="1">
            <a:off x="451751" y="6237312"/>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2"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
        <p:nvSpPr>
          <p:cNvPr id="18" name="6 Título"/>
          <p:cNvSpPr>
            <a:spLocks noGrp="1"/>
          </p:cNvSpPr>
          <p:nvPr>
            <p:ph type="title" hasCustomPrompt="1"/>
          </p:nvPr>
        </p:nvSpPr>
        <p:spPr>
          <a:xfrm>
            <a:off x="451340" y="116636"/>
            <a:ext cx="8241324"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Tree>
    <p:extLst>
      <p:ext uri="{BB962C8B-B14F-4D97-AF65-F5344CB8AC3E}">
        <p14:creationId xmlns:p14="http://schemas.microsoft.com/office/powerpoint/2010/main" val="3850613656"/>
      </p:ext>
    </p:extLst>
  </p:cSld>
  <p:clrMapOvr>
    <a:overrideClrMapping bg1="lt1" tx1="dk1" bg2="lt2" tx2="dk2" accent1="accent1" accent2="accent2" accent3="accent3" accent4="accent4" accent5="accent5" accent6="accent6" hlink="hlink" folHlink="folHlink"/>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IN FOUR BLOCKS-3">
    <p:spTree>
      <p:nvGrpSpPr>
        <p:cNvPr id="1" name=""/>
        <p:cNvGrpSpPr/>
        <p:nvPr/>
      </p:nvGrpSpPr>
      <p:grpSpPr>
        <a:xfrm>
          <a:off x="0" y="0"/>
          <a:ext cx="0" cy="0"/>
          <a:chOff x="0" y="0"/>
          <a:chExt cx="0" cy="0"/>
        </a:xfrm>
      </p:grpSpPr>
      <p:sp>
        <p:nvSpPr>
          <p:cNvPr id="5" name="2 Marcador de texto"/>
          <p:cNvSpPr>
            <a:spLocks noGrp="1"/>
          </p:cNvSpPr>
          <p:nvPr>
            <p:ph type="body" sz="quarter" idx="10" hasCustomPrompt="1"/>
          </p:nvPr>
        </p:nvSpPr>
        <p:spPr>
          <a:xfrm>
            <a:off x="451480" y="836614"/>
            <a:ext cx="3921229" cy="1368251"/>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First left text</a:t>
            </a:r>
          </a:p>
        </p:txBody>
      </p:sp>
      <p:sp>
        <p:nvSpPr>
          <p:cNvPr id="3" name="2 Marcador de texto"/>
          <p:cNvSpPr>
            <a:spLocks noGrp="1"/>
          </p:cNvSpPr>
          <p:nvPr>
            <p:ph type="body" sz="quarter" idx="13" hasCustomPrompt="1"/>
          </p:nvPr>
        </p:nvSpPr>
        <p:spPr>
          <a:xfrm>
            <a:off x="451342" y="2348881"/>
            <a:ext cx="8241735" cy="2520280"/>
          </a:xfrm>
          <a:prstGeom prst="rect">
            <a:avLst/>
          </a:prstGeom>
        </p:spPr>
        <p:txBody>
          <a:bodyPr lIns="0" tIns="43266" rIns="0" bIns="43266"/>
          <a:lstStyle>
            <a:lvl1pPr marL="0" indent="0" algn="l" defTabSz="432558" rtl="0" eaLnBrk="0" fontAlgn="base" hangingPunct="0">
              <a:spcBef>
                <a:spcPct val="20000"/>
              </a:spcBef>
              <a:spcAft>
                <a:spcPct val="0"/>
              </a:spcAft>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58" rtl="0" eaLnBrk="0" fontAlgn="base" hangingPunct="0">
              <a:spcBef>
                <a:spcPct val="20000"/>
              </a:spcBef>
              <a:spcAft>
                <a:spcPct val="0"/>
              </a:spcAft>
            </a:pPr>
            <a:r>
              <a:rPr lang="en-US" noProof="0" dirty="0"/>
              <a:t>Second text</a:t>
            </a:r>
          </a:p>
        </p:txBody>
      </p:sp>
      <p:cxnSp>
        <p:nvCxnSpPr>
          <p:cNvPr id="10" name="9 Conector recto"/>
          <p:cNvCxnSpPr/>
          <p:nvPr/>
        </p:nvCxnSpPr>
        <p:spPr>
          <a:xfrm flipH="1">
            <a:off x="451340" y="2276872"/>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5085187"/>
            <a:ext cx="8241323" cy="1158031"/>
          </a:xfrm>
          <a:prstGeom prst="rect">
            <a:avLst/>
          </a:prstGeom>
        </p:spPr>
        <p:txBody>
          <a:bodyPr lIns="0" tIns="43266" rIns="0" bIns="43266"/>
          <a:lstStyle>
            <a:lvl1pPr marL="324417" indent="-324417">
              <a:buNone/>
              <a:defRPr lang="en-GB" sz="23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58" rtl="0" eaLnBrk="0" fontAlgn="base" hangingPunct="0">
              <a:spcBef>
                <a:spcPct val="20000"/>
              </a:spcBef>
              <a:spcAft>
                <a:spcPct val="0"/>
              </a:spcAft>
            </a:pPr>
            <a:r>
              <a:rPr lang="en-US" noProof="0" dirty="0"/>
              <a:t>Third text</a:t>
            </a:r>
          </a:p>
        </p:txBody>
      </p:sp>
      <p:sp>
        <p:nvSpPr>
          <p:cNvPr id="14" name="2 Marcador de texto"/>
          <p:cNvSpPr>
            <a:spLocks noGrp="1"/>
          </p:cNvSpPr>
          <p:nvPr>
            <p:ph type="body" sz="quarter" idx="16" hasCustomPrompt="1"/>
          </p:nvPr>
        </p:nvSpPr>
        <p:spPr>
          <a:xfrm>
            <a:off x="4771293" y="908625"/>
            <a:ext cx="3921228" cy="1296242"/>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First right text</a:t>
            </a:r>
          </a:p>
        </p:txBody>
      </p:sp>
      <p:cxnSp>
        <p:nvCxnSpPr>
          <p:cNvPr id="16" name="15 Conector recto"/>
          <p:cNvCxnSpPr/>
          <p:nvPr/>
        </p:nvCxnSpPr>
        <p:spPr>
          <a:xfrm flipH="1">
            <a:off x="451340" y="501317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14 Rectángulo"/>
          <p:cNvSpPr/>
          <p:nvPr/>
        </p:nvSpPr>
        <p:spPr>
          <a:xfrm rot="5400000">
            <a:off x="2375894" y="-1232105"/>
            <a:ext cx="72262"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18" name="17 Rectángulo"/>
          <p:cNvSpPr/>
          <p:nvPr/>
        </p:nvSpPr>
        <p:spPr>
          <a:xfrm rot="5400000">
            <a:off x="6696178" y="-1232187"/>
            <a:ext cx="72011"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12" name="6 Marcador de texto"/>
          <p:cNvSpPr>
            <a:spLocks noGrp="1"/>
          </p:cNvSpPr>
          <p:nvPr>
            <p:ph type="body" sz="quarter" idx="12"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
        <p:nvSpPr>
          <p:cNvPr id="13" name="6 Título"/>
          <p:cNvSpPr>
            <a:spLocks noGrp="1"/>
          </p:cNvSpPr>
          <p:nvPr>
            <p:ph type="title" hasCustomPrompt="1"/>
          </p:nvPr>
        </p:nvSpPr>
        <p:spPr>
          <a:xfrm>
            <a:off x="451339" y="116636"/>
            <a:ext cx="3921370"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Tree>
    <p:extLst>
      <p:ext uri="{BB962C8B-B14F-4D97-AF65-F5344CB8AC3E}">
        <p14:creationId xmlns:p14="http://schemas.microsoft.com/office/powerpoint/2010/main" val="1011192994"/>
      </p:ext>
    </p:extLst>
  </p:cSld>
  <p:clrMapOvr>
    <a:overrideClrMapping bg1="lt1" tx1="dk1" bg2="lt2" tx2="dk2" accent1="accent1" accent2="accent2" accent3="accent3" accent4="accent4" accent5="accent5" accent6="accent6" hlink="hlink" folHlink="folHlink"/>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IN TWO BLOCKS">
    <p:spTree>
      <p:nvGrpSpPr>
        <p:cNvPr id="1" name=""/>
        <p:cNvGrpSpPr/>
        <p:nvPr/>
      </p:nvGrpSpPr>
      <p:grpSpPr>
        <a:xfrm>
          <a:off x="0" y="0"/>
          <a:ext cx="0" cy="0"/>
          <a:chOff x="0" y="0"/>
          <a:chExt cx="0" cy="0"/>
        </a:xfrm>
      </p:grpSpPr>
      <p:sp>
        <p:nvSpPr>
          <p:cNvPr id="13" name="12 Rectángulo"/>
          <p:cNvSpPr/>
          <p:nvPr/>
        </p:nvSpPr>
        <p:spPr>
          <a:xfrm rot="5400000">
            <a:off x="4536205" y="-3392164"/>
            <a:ext cx="72008" cy="8241734"/>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3" name="2 Marcador de texto"/>
          <p:cNvSpPr>
            <a:spLocks noGrp="1"/>
          </p:cNvSpPr>
          <p:nvPr>
            <p:ph type="body" sz="quarter" idx="13" hasCustomPrompt="1"/>
          </p:nvPr>
        </p:nvSpPr>
        <p:spPr>
          <a:xfrm>
            <a:off x="451342" y="2348880"/>
            <a:ext cx="8241735" cy="3960441"/>
          </a:xfrm>
          <a:prstGeom prst="rect">
            <a:avLst/>
          </a:prstGeom>
        </p:spPr>
        <p:txBody>
          <a:bodyPr lIns="0" tIns="43266" rIns="0" bIns="43266"/>
          <a:lstStyle>
            <a:lvl1pPr marL="324492" indent="-324492">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58" rtl="0" eaLnBrk="0" fontAlgn="base" hangingPunct="0">
              <a:spcBef>
                <a:spcPct val="20000"/>
              </a:spcBef>
              <a:spcAft>
                <a:spcPct val="0"/>
              </a:spcAft>
            </a:pPr>
            <a:r>
              <a:rPr lang="en-US" noProof="0" dirty="0"/>
              <a:t>Second text</a:t>
            </a:r>
          </a:p>
        </p:txBody>
      </p:sp>
      <p:cxnSp>
        <p:nvCxnSpPr>
          <p:cNvPr id="10" name="9 Conector recto"/>
          <p:cNvCxnSpPr/>
          <p:nvPr/>
        </p:nvCxnSpPr>
        <p:spPr>
          <a:xfrm flipH="1">
            <a:off x="451340" y="2276872"/>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9" name="6 Marcador de texto"/>
          <p:cNvSpPr>
            <a:spLocks noGrp="1"/>
          </p:cNvSpPr>
          <p:nvPr>
            <p:ph type="body" sz="quarter" idx="12"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
        <p:nvSpPr>
          <p:cNvPr id="11" name="6 Título"/>
          <p:cNvSpPr>
            <a:spLocks noGrp="1"/>
          </p:cNvSpPr>
          <p:nvPr>
            <p:ph type="title" hasCustomPrompt="1"/>
          </p:nvPr>
        </p:nvSpPr>
        <p:spPr>
          <a:xfrm>
            <a:off x="451340" y="116636"/>
            <a:ext cx="8241324"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
        <p:nvSpPr>
          <p:cNvPr id="12" name="2 Marcador de texto"/>
          <p:cNvSpPr>
            <a:spLocks noGrp="1"/>
          </p:cNvSpPr>
          <p:nvPr>
            <p:ph type="body" sz="quarter" idx="10" hasCustomPrompt="1"/>
          </p:nvPr>
        </p:nvSpPr>
        <p:spPr>
          <a:xfrm>
            <a:off x="451480" y="836614"/>
            <a:ext cx="3921229" cy="1368251"/>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First left text</a:t>
            </a:r>
          </a:p>
        </p:txBody>
      </p:sp>
      <p:sp>
        <p:nvSpPr>
          <p:cNvPr id="15" name="2 Marcador de texto"/>
          <p:cNvSpPr>
            <a:spLocks noGrp="1"/>
          </p:cNvSpPr>
          <p:nvPr>
            <p:ph type="body" sz="quarter" idx="16" hasCustomPrompt="1"/>
          </p:nvPr>
        </p:nvSpPr>
        <p:spPr>
          <a:xfrm>
            <a:off x="4771293" y="908625"/>
            <a:ext cx="3921228" cy="1296242"/>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First right text</a:t>
            </a:r>
          </a:p>
        </p:txBody>
      </p:sp>
    </p:spTree>
    <p:extLst>
      <p:ext uri="{BB962C8B-B14F-4D97-AF65-F5344CB8AC3E}">
        <p14:creationId xmlns:p14="http://schemas.microsoft.com/office/powerpoint/2010/main" val="1132240765"/>
      </p:ext>
    </p:extLst>
  </p:cSld>
  <p:clrMapOvr>
    <a:overrideClrMapping bg1="lt1" tx1="dk1" bg2="lt2" tx2="dk2" accent1="accent1" accent2="accent2" accent3="accent3" accent4="accent4" accent5="accent5" accent6="accent6" hlink="hlink" folHlink="folHlink"/>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IN THREE BLOCKS-2">
    <p:spTree>
      <p:nvGrpSpPr>
        <p:cNvPr id="1" name=""/>
        <p:cNvGrpSpPr/>
        <p:nvPr/>
      </p:nvGrpSpPr>
      <p:grpSpPr>
        <a:xfrm>
          <a:off x="0" y="0"/>
          <a:ext cx="0" cy="0"/>
          <a:chOff x="0" y="0"/>
          <a:chExt cx="0" cy="0"/>
        </a:xfrm>
      </p:grpSpPr>
      <p:sp>
        <p:nvSpPr>
          <p:cNvPr id="3" name="2 Marcador de texto"/>
          <p:cNvSpPr>
            <a:spLocks noGrp="1"/>
          </p:cNvSpPr>
          <p:nvPr>
            <p:ph type="body" sz="quarter" idx="13" hasCustomPrompt="1"/>
          </p:nvPr>
        </p:nvSpPr>
        <p:spPr>
          <a:xfrm>
            <a:off x="451342" y="2348880"/>
            <a:ext cx="8241735" cy="936105"/>
          </a:xfrm>
          <a:prstGeom prst="rect">
            <a:avLst/>
          </a:prstGeom>
        </p:spPr>
        <p:txBody>
          <a:bodyPr lIns="0" tIns="43266" rIns="0" bIns="43266"/>
          <a:lstStyle>
            <a:lvl1pPr marL="324492" indent="-324492">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58" rtl="0" eaLnBrk="0" fontAlgn="base" hangingPunct="0">
              <a:spcBef>
                <a:spcPct val="20000"/>
              </a:spcBef>
              <a:spcAft>
                <a:spcPct val="0"/>
              </a:spcAft>
            </a:pPr>
            <a:r>
              <a:rPr lang="en-US" noProof="0" dirty="0"/>
              <a:t>Second text</a:t>
            </a:r>
          </a:p>
        </p:txBody>
      </p:sp>
      <p:cxnSp>
        <p:nvCxnSpPr>
          <p:cNvPr id="10" name="9 Conector recto"/>
          <p:cNvCxnSpPr/>
          <p:nvPr/>
        </p:nvCxnSpPr>
        <p:spPr>
          <a:xfrm flipH="1">
            <a:off x="451340" y="2276872"/>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9" name="16 Marcador de texto"/>
          <p:cNvSpPr>
            <a:spLocks noGrp="1"/>
          </p:cNvSpPr>
          <p:nvPr>
            <p:ph type="body" sz="quarter" idx="14" hasCustomPrompt="1"/>
          </p:nvPr>
        </p:nvSpPr>
        <p:spPr>
          <a:xfrm>
            <a:off x="451340" y="3356992"/>
            <a:ext cx="3921368" cy="2808312"/>
          </a:xfrm>
          <a:prstGeom prst="rect">
            <a:avLst/>
          </a:prstGeom>
        </p:spPr>
        <p:txBody>
          <a:bodyPr lIns="0" tIns="43266" rIns="86531" bIns="43266"/>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n-US" noProof="0" dirty="0"/>
              <a:t>Left text</a:t>
            </a:r>
          </a:p>
        </p:txBody>
      </p:sp>
      <p:sp>
        <p:nvSpPr>
          <p:cNvPr id="11" name="18 Marcador de texto"/>
          <p:cNvSpPr>
            <a:spLocks noGrp="1"/>
          </p:cNvSpPr>
          <p:nvPr>
            <p:ph type="body" sz="quarter" idx="15" hasCustomPrompt="1"/>
          </p:nvPr>
        </p:nvSpPr>
        <p:spPr>
          <a:xfrm>
            <a:off x="4771295" y="3356992"/>
            <a:ext cx="3921782" cy="2808312"/>
          </a:xfrm>
          <a:prstGeom prst="rect">
            <a:avLst/>
          </a:prstGeom>
        </p:spPr>
        <p:txBody>
          <a:bodyPr lIns="0" tIns="43266" rIns="86531" bIns="43266"/>
          <a:lstStyle>
            <a:lvl1pPr marL="0" indent="0">
              <a:buNone/>
              <a:defRPr sz="2300" baseline="0">
                <a:solidFill>
                  <a:srgbClr val="5C881A"/>
                </a:solidFill>
                <a:latin typeface="Arial" panose="020B0604020202020204" pitchFamily="34" charset="0"/>
                <a:cs typeface="Arial" panose="020B0604020202020204" pitchFamily="34" charset="0"/>
              </a:defRPr>
            </a:lvl1pPr>
          </a:lstStyle>
          <a:p>
            <a:pPr lvl="0"/>
            <a:r>
              <a:rPr lang="en-US" noProof="0" dirty="0"/>
              <a:t>Right text</a:t>
            </a:r>
          </a:p>
        </p:txBody>
      </p:sp>
      <p:sp>
        <p:nvSpPr>
          <p:cNvPr id="12" name="11 Rectángulo"/>
          <p:cNvSpPr/>
          <p:nvPr/>
        </p:nvSpPr>
        <p:spPr>
          <a:xfrm rot="5400000">
            <a:off x="2375894" y="-1232105"/>
            <a:ext cx="72262"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15" name="14 Rectángulo"/>
          <p:cNvSpPr/>
          <p:nvPr/>
        </p:nvSpPr>
        <p:spPr>
          <a:xfrm rot="5400000">
            <a:off x="6696178" y="-1232187"/>
            <a:ext cx="72011"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13" name="6 Marcador de texto"/>
          <p:cNvSpPr>
            <a:spLocks noGrp="1"/>
          </p:cNvSpPr>
          <p:nvPr>
            <p:ph type="body" sz="quarter" idx="12"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
        <p:nvSpPr>
          <p:cNvPr id="16" name="6 Título"/>
          <p:cNvSpPr>
            <a:spLocks noGrp="1"/>
          </p:cNvSpPr>
          <p:nvPr>
            <p:ph type="title" hasCustomPrompt="1"/>
          </p:nvPr>
        </p:nvSpPr>
        <p:spPr>
          <a:xfrm>
            <a:off x="451339" y="116636"/>
            <a:ext cx="3921370"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
        <p:nvSpPr>
          <p:cNvPr id="17" name="2 Marcador de texto"/>
          <p:cNvSpPr>
            <a:spLocks noGrp="1"/>
          </p:cNvSpPr>
          <p:nvPr>
            <p:ph type="body" sz="quarter" idx="10" hasCustomPrompt="1"/>
          </p:nvPr>
        </p:nvSpPr>
        <p:spPr>
          <a:xfrm>
            <a:off x="451480" y="836614"/>
            <a:ext cx="3921229" cy="1368251"/>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First left text</a:t>
            </a:r>
          </a:p>
        </p:txBody>
      </p:sp>
      <p:sp>
        <p:nvSpPr>
          <p:cNvPr id="18" name="2 Marcador de texto"/>
          <p:cNvSpPr>
            <a:spLocks noGrp="1"/>
          </p:cNvSpPr>
          <p:nvPr>
            <p:ph type="body" sz="quarter" idx="16" hasCustomPrompt="1"/>
          </p:nvPr>
        </p:nvSpPr>
        <p:spPr>
          <a:xfrm>
            <a:off x="4771293" y="908625"/>
            <a:ext cx="3921228" cy="1296242"/>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First right text</a:t>
            </a:r>
          </a:p>
        </p:txBody>
      </p:sp>
    </p:spTree>
    <p:extLst>
      <p:ext uri="{BB962C8B-B14F-4D97-AF65-F5344CB8AC3E}">
        <p14:creationId xmlns:p14="http://schemas.microsoft.com/office/powerpoint/2010/main" val="511188570"/>
      </p:ext>
    </p:extLst>
  </p:cSld>
  <p:clrMapOvr>
    <a:overrideClrMapping bg1="lt1" tx1="dk1" bg2="lt2" tx2="dk2" accent1="accent1" accent2="accent2" accent3="accent3" accent4="accent4" accent5="accent5" accent6="accent6" hlink="hlink" folHlink="folHlink"/>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VERTICAL TEXT IN TWO BLOCKS">
    <p:spTree>
      <p:nvGrpSpPr>
        <p:cNvPr id="1" name=""/>
        <p:cNvGrpSpPr/>
        <p:nvPr/>
      </p:nvGrpSpPr>
      <p:grpSpPr>
        <a:xfrm>
          <a:off x="0" y="0"/>
          <a:ext cx="0" cy="0"/>
          <a:chOff x="0" y="0"/>
          <a:chExt cx="0" cy="0"/>
        </a:xfrm>
      </p:grpSpPr>
      <p:sp>
        <p:nvSpPr>
          <p:cNvPr id="7" name="6 Rectángulo"/>
          <p:cNvSpPr/>
          <p:nvPr/>
        </p:nvSpPr>
        <p:spPr>
          <a:xfrm rot="5400000">
            <a:off x="2375894" y="-1232105"/>
            <a:ext cx="72262"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10" name="9 Rectángulo"/>
          <p:cNvSpPr/>
          <p:nvPr/>
        </p:nvSpPr>
        <p:spPr>
          <a:xfrm rot="5400000">
            <a:off x="6696178" y="-1232187"/>
            <a:ext cx="72011"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3" name="2 Marcador de texto"/>
          <p:cNvSpPr>
            <a:spLocks noGrp="1"/>
          </p:cNvSpPr>
          <p:nvPr>
            <p:ph type="body" sz="quarter" idx="10" hasCustomPrompt="1"/>
          </p:nvPr>
        </p:nvSpPr>
        <p:spPr>
          <a:xfrm>
            <a:off x="451339" y="836614"/>
            <a:ext cx="3921370" cy="5402690"/>
          </a:xfrm>
          <a:prstGeom prst="rect">
            <a:avLst/>
          </a:prstGeom>
        </p:spPr>
        <p:txBody>
          <a:bodyPr lIns="0" tIns="43266" rIns="86531" bIns="43266"/>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n-US" noProof="0" dirty="0"/>
              <a:t>Left text</a:t>
            </a:r>
          </a:p>
        </p:txBody>
      </p:sp>
      <p:sp>
        <p:nvSpPr>
          <p:cNvPr id="12" name="11 Marcador de texto"/>
          <p:cNvSpPr>
            <a:spLocks noGrp="1"/>
          </p:cNvSpPr>
          <p:nvPr>
            <p:ph type="body" sz="quarter" idx="11" hasCustomPrompt="1"/>
          </p:nvPr>
        </p:nvSpPr>
        <p:spPr>
          <a:xfrm>
            <a:off x="4771293" y="836612"/>
            <a:ext cx="3921370" cy="5400700"/>
          </a:xfrm>
          <a:prstGeom prst="rect">
            <a:avLst/>
          </a:prstGeom>
        </p:spPr>
        <p:txBody>
          <a:bodyPr lIns="0" tIns="43266" rIns="86531" bIns="43266"/>
          <a:lstStyle>
            <a:lvl1pPr marL="0" indent="0">
              <a:buNone/>
              <a:defRPr sz="2300" b="0">
                <a:solidFill>
                  <a:srgbClr val="5C881A"/>
                </a:solidFill>
                <a:latin typeface="Arial" panose="020B0604020202020204" pitchFamily="34" charset="0"/>
                <a:cs typeface="Arial" panose="020B0604020202020204" pitchFamily="34" charset="0"/>
              </a:defRPr>
            </a:lvl1pPr>
          </a:lstStyle>
          <a:p>
            <a:pPr lvl="0"/>
            <a:r>
              <a:rPr lang="en-US" noProof="0" dirty="0"/>
              <a:t>Right text</a:t>
            </a:r>
          </a:p>
        </p:txBody>
      </p:sp>
      <p:sp>
        <p:nvSpPr>
          <p:cNvPr id="9" name="6 Marcador de texto"/>
          <p:cNvSpPr>
            <a:spLocks noGrp="1"/>
          </p:cNvSpPr>
          <p:nvPr>
            <p:ph type="body" sz="quarter" idx="12"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
        <p:nvSpPr>
          <p:cNvPr id="13" name="6 Título"/>
          <p:cNvSpPr>
            <a:spLocks noGrp="1"/>
          </p:cNvSpPr>
          <p:nvPr>
            <p:ph type="title" hasCustomPrompt="1"/>
          </p:nvPr>
        </p:nvSpPr>
        <p:spPr>
          <a:xfrm>
            <a:off x="451339" y="116636"/>
            <a:ext cx="3921370"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Tree>
    <p:extLst>
      <p:ext uri="{BB962C8B-B14F-4D97-AF65-F5344CB8AC3E}">
        <p14:creationId xmlns:p14="http://schemas.microsoft.com/office/powerpoint/2010/main" val="128977154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TICAL TEXT IN TWO BLOCKS-2">
    <p:spTree>
      <p:nvGrpSpPr>
        <p:cNvPr id="1" name=""/>
        <p:cNvGrpSpPr/>
        <p:nvPr/>
      </p:nvGrpSpPr>
      <p:grpSpPr>
        <a:xfrm>
          <a:off x="0" y="0"/>
          <a:ext cx="0" cy="0"/>
          <a:chOff x="0" y="0"/>
          <a:chExt cx="0" cy="0"/>
        </a:xfrm>
      </p:grpSpPr>
      <p:sp>
        <p:nvSpPr>
          <p:cNvPr id="17" name="16 Marcador de texto"/>
          <p:cNvSpPr>
            <a:spLocks noGrp="1"/>
          </p:cNvSpPr>
          <p:nvPr>
            <p:ph type="body" sz="quarter" idx="10" hasCustomPrompt="1"/>
          </p:nvPr>
        </p:nvSpPr>
        <p:spPr>
          <a:xfrm>
            <a:off x="451340" y="836614"/>
            <a:ext cx="3921368" cy="720179"/>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Left title</a:t>
            </a:r>
          </a:p>
        </p:txBody>
      </p:sp>
      <p:sp>
        <p:nvSpPr>
          <p:cNvPr id="19" name="18 Marcador de texto"/>
          <p:cNvSpPr>
            <a:spLocks noGrp="1"/>
          </p:cNvSpPr>
          <p:nvPr>
            <p:ph type="body" sz="quarter" idx="11" hasCustomPrompt="1"/>
          </p:nvPr>
        </p:nvSpPr>
        <p:spPr>
          <a:xfrm>
            <a:off x="4771295" y="836614"/>
            <a:ext cx="3921782" cy="720179"/>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Right title</a:t>
            </a:r>
          </a:p>
        </p:txBody>
      </p:sp>
      <p:cxnSp>
        <p:nvCxnSpPr>
          <p:cNvPr id="9" name="8 Conector recto"/>
          <p:cNvCxnSpPr/>
          <p:nvPr/>
        </p:nvCxnSpPr>
        <p:spPr>
          <a:xfrm flipH="1">
            <a:off x="451339" y="1628800"/>
            <a:ext cx="392137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H="1">
            <a:off x="4764243" y="1628800"/>
            <a:ext cx="3921368"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1" name="16 Marcador de texto"/>
          <p:cNvSpPr>
            <a:spLocks noGrp="1"/>
          </p:cNvSpPr>
          <p:nvPr>
            <p:ph type="body" sz="quarter" idx="14" hasCustomPrompt="1"/>
          </p:nvPr>
        </p:nvSpPr>
        <p:spPr>
          <a:xfrm>
            <a:off x="451340" y="1700810"/>
            <a:ext cx="3921368" cy="4464496"/>
          </a:xfrm>
          <a:prstGeom prst="rect">
            <a:avLst/>
          </a:prstGeom>
        </p:spPr>
        <p:txBody>
          <a:bodyPr lIns="0" tIns="43266" rIns="86531" bIns="43266"/>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n-US" noProof="0" dirty="0"/>
              <a:t>Left text</a:t>
            </a:r>
          </a:p>
        </p:txBody>
      </p:sp>
      <p:sp>
        <p:nvSpPr>
          <p:cNvPr id="12" name="18 Marcador de texto"/>
          <p:cNvSpPr>
            <a:spLocks noGrp="1"/>
          </p:cNvSpPr>
          <p:nvPr>
            <p:ph type="body" sz="quarter" idx="15" hasCustomPrompt="1"/>
          </p:nvPr>
        </p:nvSpPr>
        <p:spPr>
          <a:xfrm>
            <a:off x="4771295" y="1700810"/>
            <a:ext cx="3921782" cy="4464496"/>
          </a:xfrm>
          <a:prstGeom prst="rect">
            <a:avLst/>
          </a:prstGeom>
        </p:spPr>
        <p:txBody>
          <a:bodyPr lIns="0" tIns="43266" rIns="86531" bIns="43266"/>
          <a:lstStyle>
            <a:lvl1pPr marL="0" indent="0">
              <a:buNone/>
              <a:defRPr sz="2300" baseline="0">
                <a:solidFill>
                  <a:srgbClr val="5C881A"/>
                </a:solidFill>
                <a:latin typeface="Arial" panose="020B0604020202020204" pitchFamily="34" charset="0"/>
                <a:cs typeface="Arial" panose="020B0604020202020204" pitchFamily="34" charset="0"/>
              </a:defRPr>
            </a:lvl1pPr>
          </a:lstStyle>
          <a:p>
            <a:pPr lvl="0"/>
            <a:r>
              <a:rPr lang="en-US" noProof="0" dirty="0"/>
              <a:t>Right text</a:t>
            </a:r>
          </a:p>
        </p:txBody>
      </p:sp>
      <p:sp>
        <p:nvSpPr>
          <p:cNvPr id="14" name="13 Rectángulo"/>
          <p:cNvSpPr/>
          <p:nvPr/>
        </p:nvSpPr>
        <p:spPr>
          <a:xfrm rot="5400000">
            <a:off x="2375894" y="-1232105"/>
            <a:ext cx="72262"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15" name="14 Rectángulo"/>
          <p:cNvSpPr/>
          <p:nvPr/>
        </p:nvSpPr>
        <p:spPr>
          <a:xfrm rot="5400000">
            <a:off x="6696178" y="-1232187"/>
            <a:ext cx="72011"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13" name="6 Título"/>
          <p:cNvSpPr>
            <a:spLocks noGrp="1"/>
          </p:cNvSpPr>
          <p:nvPr>
            <p:ph type="title" hasCustomPrompt="1"/>
          </p:nvPr>
        </p:nvSpPr>
        <p:spPr>
          <a:xfrm>
            <a:off x="451339" y="116636"/>
            <a:ext cx="3921370"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
        <p:nvSpPr>
          <p:cNvPr id="16" name="6 Marcador de texto"/>
          <p:cNvSpPr>
            <a:spLocks noGrp="1"/>
          </p:cNvSpPr>
          <p:nvPr>
            <p:ph type="body" sz="quarter" idx="12"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Tree>
    <p:extLst>
      <p:ext uri="{BB962C8B-B14F-4D97-AF65-F5344CB8AC3E}">
        <p14:creationId xmlns:p14="http://schemas.microsoft.com/office/powerpoint/2010/main" val="714495211"/>
      </p:ext>
    </p:extLst>
  </p:cSld>
  <p:clrMapOvr>
    <a:overrideClrMapping bg1="lt1" tx1="dk1" bg2="lt2" tx2="dk2" accent1="accent1" accent2="accent2" accent3="accent3" accent4="accent4" accent5="accent5" accent6="accent6" hlink="hlink" folHlink="folHlink"/>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TICAL TEXT IN TWO BLOCKS WITH FRAME">
    <p:spTree>
      <p:nvGrpSpPr>
        <p:cNvPr id="1" name=""/>
        <p:cNvGrpSpPr/>
        <p:nvPr/>
      </p:nvGrpSpPr>
      <p:grpSpPr>
        <a:xfrm>
          <a:off x="0" y="0"/>
          <a:ext cx="0" cy="0"/>
          <a:chOff x="0" y="0"/>
          <a:chExt cx="0" cy="0"/>
        </a:xfrm>
      </p:grpSpPr>
      <p:sp>
        <p:nvSpPr>
          <p:cNvPr id="13" name="12 Rectángulo"/>
          <p:cNvSpPr/>
          <p:nvPr/>
        </p:nvSpPr>
        <p:spPr>
          <a:xfrm rot="5400000">
            <a:off x="4536205" y="-3392164"/>
            <a:ext cx="72008" cy="8241734"/>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17" name="16 Marcador de texto"/>
          <p:cNvSpPr>
            <a:spLocks noGrp="1"/>
          </p:cNvSpPr>
          <p:nvPr>
            <p:ph type="body" sz="quarter" idx="10" hasCustomPrompt="1"/>
          </p:nvPr>
        </p:nvSpPr>
        <p:spPr>
          <a:xfrm>
            <a:off x="451342" y="836614"/>
            <a:ext cx="8241322" cy="720179"/>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Title</a:t>
            </a:r>
          </a:p>
        </p:txBody>
      </p:sp>
      <p:sp>
        <p:nvSpPr>
          <p:cNvPr id="11" name="16 Marcador de texto"/>
          <p:cNvSpPr>
            <a:spLocks noGrp="1"/>
          </p:cNvSpPr>
          <p:nvPr>
            <p:ph type="body" sz="quarter" idx="14" hasCustomPrompt="1"/>
          </p:nvPr>
        </p:nvSpPr>
        <p:spPr>
          <a:xfrm>
            <a:off x="451340" y="1700810"/>
            <a:ext cx="3921368" cy="4464496"/>
          </a:xfrm>
          <a:prstGeom prst="rect">
            <a:avLst/>
          </a:prstGeom>
          <a:ln w="28575">
            <a:solidFill>
              <a:srgbClr val="5C881A"/>
            </a:solidFill>
          </a:ln>
        </p:spPr>
        <p:txBody>
          <a:bodyPr lIns="102202" tIns="34068"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Left text</a:t>
            </a:r>
          </a:p>
        </p:txBody>
      </p:sp>
      <p:sp>
        <p:nvSpPr>
          <p:cNvPr id="12" name="18 Marcador de texto"/>
          <p:cNvSpPr>
            <a:spLocks noGrp="1"/>
          </p:cNvSpPr>
          <p:nvPr>
            <p:ph type="body" sz="quarter" idx="15" hasCustomPrompt="1"/>
          </p:nvPr>
        </p:nvSpPr>
        <p:spPr>
          <a:xfrm>
            <a:off x="4771295" y="1700810"/>
            <a:ext cx="3921782" cy="4464496"/>
          </a:xfrm>
          <a:prstGeom prst="rect">
            <a:avLst/>
          </a:prstGeom>
          <a:ln w="28575">
            <a:solidFill>
              <a:srgbClr val="5C881A"/>
            </a:solidFill>
          </a:ln>
        </p:spPr>
        <p:txBody>
          <a:bodyPr lIns="102202" tIns="34068"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Right text</a:t>
            </a:r>
          </a:p>
        </p:txBody>
      </p:sp>
      <p:sp>
        <p:nvSpPr>
          <p:cNvPr id="9" name="6 Título"/>
          <p:cNvSpPr>
            <a:spLocks noGrp="1"/>
          </p:cNvSpPr>
          <p:nvPr>
            <p:ph type="title" hasCustomPrompt="1"/>
          </p:nvPr>
        </p:nvSpPr>
        <p:spPr>
          <a:xfrm>
            <a:off x="451340" y="116636"/>
            <a:ext cx="8241324"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
        <p:nvSpPr>
          <p:cNvPr id="10" name="6 Marcador de texto"/>
          <p:cNvSpPr>
            <a:spLocks noGrp="1"/>
          </p:cNvSpPr>
          <p:nvPr>
            <p:ph type="body" sz="quarter" idx="12"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Tree>
    <p:extLst>
      <p:ext uri="{BB962C8B-B14F-4D97-AF65-F5344CB8AC3E}">
        <p14:creationId xmlns:p14="http://schemas.microsoft.com/office/powerpoint/2010/main" val="1614750420"/>
      </p:ext>
    </p:extLst>
  </p:cSld>
  <p:clrMapOvr>
    <a:overrideClrMapping bg1="lt1" tx1="dk1" bg2="lt2" tx2="dk2" accent1="accent1" accent2="accent2" accent3="accent3" accent4="accent4" accent5="accent5" accent6="accent6" hlink="hlink" folHlink="folHlink"/>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VERTICAL TEXT IN TWO BLOCKS-2E">
    <p:spTree>
      <p:nvGrpSpPr>
        <p:cNvPr id="1" name=""/>
        <p:cNvGrpSpPr/>
        <p:nvPr/>
      </p:nvGrpSpPr>
      <p:grpSpPr>
        <a:xfrm>
          <a:off x="0" y="0"/>
          <a:ext cx="0" cy="0"/>
          <a:chOff x="0" y="0"/>
          <a:chExt cx="0" cy="0"/>
        </a:xfrm>
      </p:grpSpPr>
      <p:sp>
        <p:nvSpPr>
          <p:cNvPr id="13" name="12 Rectángulo"/>
          <p:cNvSpPr/>
          <p:nvPr/>
        </p:nvSpPr>
        <p:spPr>
          <a:xfrm rot="5400000">
            <a:off x="4536205" y="-3392164"/>
            <a:ext cx="72008" cy="8241734"/>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17" name="16 Marcador de texto"/>
          <p:cNvSpPr>
            <a:spLocks noGrp="1"/>
          </p:cNvSpPr>
          <p:nvPr>
            <p:ph type="body" sz="quarter" idx="10" hasCustomPrompt="1"/>
          </p:nvPr>
        </p:nvSpPr>
        <p:spPr>
          <a:xfrm>
            <a:off x="451340" y="836614"/>
            <a:ext cx="3921368" cy="720179"/>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Left title</a:t>
            </a:r>
          </a:p>
        </p:txBody>
      </p:sp>
      <p:sp>
        <p:nvSpPr>
          <p:cNvPr id="19" name="18 Marcador de texto"/>
          <p:cNvSpPr>
            <a:spLocks noGrp="1"/>
          </p:cNvSpPr>
          <p:nvPr>
            <p:ph type="body" sz="quarter" idx="11" hasCustomPrompt="1"/>
          </p:nvPr>
        </p:nvSpPr>
        <p:spPr>
          <a:xfrm>
            <a:off x="4771295" y="836614"/>
            <a:ext cx="3921782" cy="720179"/>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Right title</a:t>
            </a:r>
          </a:p>
        </p:txBody>
      </p:sp>
      <p:sp>
        <p:nvSpPr>
          <p:cNvPr id="12" name="18 Marcador de texto"/>
          <p:cNvSpPr>
            <a:spLocks noGrp="1"/>
          </p:cNvSpPr>
          <p:nvPr>
            <p:ph type="body" sz="quarter" idx="15" hasCustomPrompt="1"/>
          </p:nvPr>
        </p:nvSpPr>
        <p:spPr>
          <a:xfrm>
            <a:off x="4771295" y="1700810"/>
            <a:ext cx="3921782" cy="4464496"/>
          </a:xfrm>
          <a:prstGeom prst="rect">
            <a:avLst/>
          </a:prstGeom>
          <a:ln w="28575">
            <a:solidFill>
              <a:srgbClr val="5C881A"/>
            </a:solidFill>
          </a:ln>
        </p:spPr>
        <p:txBody>
          <a:bodyPr lIns="102202" tIns="34068" rIns="86531" bIns="43266"/>
          <a:lstStyle>
            <a:lvl1pPr marL="0" indent="0">
              <a:buNone/>
              <a:defRPr sz="2300" baseline="0">
                <a:solidFill>
                  <a:srgbClr val="5C881A"/>
                </a:solidFill>
                <a:latin typeface="Arial" panose="020B0604020202020204" pitchFamily="34" charset="0"/>
                <a:cs typeface="Arial" panose="020B0604020202020204" pitchFamily="34" charset="0"/>
              </a:defRPr>
            </a:lvl1pPr>
          </a:lstStyle>
          <a:p>
            <a:pPr lvl="0"/>
            <a:r>
              <a:rPr lang="en-US" noProof="0" dirty="0"/>
              <a:t>Right text</a:t>
            </a:r>
          </a:p>
        </p:txBody>
      </p:sp>
      <p:sp>
        <p:nvSpPr>
          <p:cNvPr id="9" name="16 Marcador de texto"/>
          <p:cNvSpPr>
            <a:spLocks noGrp="1"/>
          </p:cNvSpPr>
          <p:nvPr>
            <p:ph type="body" sz="quarter" idx="14" hasCustomPrompt="1"/>
          </p:nvPr>
        </p:nvSpPr>
        <p:spPr>
          <a:xfrm>
            <a:off x="451340" y="1700810"/>
            <a:ext cx="3921368" cy="4464496"/>
          </a:xfrm>
          <a:prstGeom prst="rect">
            <a:avLst/>
          </a:prstGeom>
        </p:spPr>
        <p:txBody>
          <a:bodyPr lIns="0" tIns="43266" rIns="86531" bIns="43266"/>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n-US" noProof="0" dirty="0"/>
              <a:t>Left text</a:t>
            </a:r>
          </a:p>
        </p:txBody>
      </p:sp>
      <p:sp>
        <p:nvSpPr>
          <p:cNvPr id="10" name="6 Marcador de texto"/>
          <p:cNvSpPr>
            <a:spLocks noGrp="1"/>
          </p:cNvSpPr>
          <p:nvPr>
            <p:ph type="body" sz="quarter" idx="12"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
        <p:nvSpPr>
          <p:cNvPr id="11" name="6 Título"/>
          <p:cNvSpPr>
            <a:spLocks noGrp="1"/>
          </p:cNvSpPr>
          <p:nvPr>
            <p:ph type="title" hasCustomPrompt="1"/>
          </p:nvPr>
        </p:nvSpPr>
        <p:spPr>
          <a:xfrm>
            <a:off x="451340" y="116636"/>
            <a:ext cx="8241324"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Tree>
    <p:extLst>
      <p:ext uri="{BB962C8B-B14F-4D97-AF65-F5344CB8AC3E}">
        <p14:creationId xmlns:p14="http://schemas.microsoft.com/office/powerpoint/2010/main" val="2580679904"/>
      </p:ext>
    </p:extLst>
  </p:cSld>
  <p:clrMapOvr>
    <a:overrideClrMapping bg1="lt1" tx1="dk1" bg2="lt2" tx2="dk2" accent1="accent1" accent2="accent2" accent3="accent3" accent4="accent4" accent5="accent5" accent6="accent6" hlink="hlink" folHlink="folHlink"/>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IN A BLOCK WITH GRAPHIC">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51339" y="2348882"/>
            <a:ext cx="3921369" cy="3816424"/>
          </a:xfrm>
          <a:prstGeom prst="rect">
            <a:avLst/>
          </a:prstGeom>
        </p:spPr>
        <p:txBody>
          <a:bodyPr lIns="0" tIns="43266" rIns="86531" bIns="43266"/>
          <a:lstStyle>
            <a:lvl1pPr marL="0" indent="0">
              <a:buNone/>
              <a:defRPr sz="2300" b="0">
                <a:solidFill>
                  <a:srgbClr val="5C881A"/>
                </a:solidFill>
                <a:latin typeface="Arial" panose="020B0604020202020204" pitchFamily="34" charset="0"/>
                <a:cs typeface="Arial" panose="020B0604020202020204" pitchFamily="34" charset="0"/>
              </a:defRPr>
            </a:lvl1pPr>
          </a:lstStyle>
          <a:p>
            <a:pPr lvl="0"/>
            <a:r>
              <a:rPr lang="en-US" noProof="0" dirty="0"/>
              <a:t>Left text</a:t>
            </a:r>
          </a:p>
        </p:txBody>
      </p:sp>
      <p:sp>
        <p:nvSpPr>
          <p:cNvPr id="4" name="3 Marcador de gráfico"/>
          <p:cNvSpPr>
            <a:spLocks noGrp="1"/>
          </p:cNvSpPr>
          <p:nvPr>
            <p:ph type="chart" sz="quarter" idx="13" hasCustomPrompt="1"/>
          </p:nvPr>
        </p:nvSpPr>
        <p:spPr>
          <a:xfrm>
            <a:off x="4771294" y="2349499"/>
            <a:ext cx="3921369" cy="3816351"/>
          </a:xfrm>
          <a:prstGeom prst="rect">
            <a:avLst/>
          </a:prstGeom>
        </p:spPr>
        <p:txBody>
          <a:bodyPr lIns="86531" tIns="43266" rIns="86531" bIns="43266"/>
          <a:lstStyle>
            <a:lvl1pPr>
              <a:defRPr>
                <a:latin typeface="Arial" panose="020B0604020202020204" pitchFamily="34" charset="0"/>
              </a:defRPr>
            </a:lvl1pPr>
          </a:lstStyle>
          <a:p>
            <a:r>
              <a:rPr lang="en-US" noProof="0" dirty="0"/>
              <a:t>Graphic</a:t>
            </a:r>
          </a:p>
        </p:txBody>
      </p:sp>
      <p:cxnSp>
        <p:nvCxnSpPr>
          <p:cNvPr id="11" name="10 Conector recto"/>
          <p:cNvCxnSpPr/>
          <p:nvPr/>
        </p:nvCxnSpPr>
        <p:spPr>
          <a:xfrm flipH="1">
            <a:off x="451340" y="212065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75894" y="-1232105"/>
            <a:ext cx="72262"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13" name="12 Rectángulo"/>
          <p:cNvSpPr/>
          <p:nvPr/>
        </p:nvSpPr>
        <p:spPr>
          <a:xfrm rot="5400000">
            <a:off x="6696178" y="-1232187"/>
            <a:ext cx="72011"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14" name="6 Marcador de texto"/>
          <p:cNvSpPr>
            <a:spLocks noGrp="1"/>
          </p:cNvSpPr>
          <p:nvPr>
            <p:ph type="body" sz="quarter" idx="12"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
        <p:nvSpPr>
          <p:cNvPr id="15" name="6 Título"/>
          <p:cNvSpPr>
            <a:spLocks noGrp="1"/>
          </p:cNvSpPr>
          <p:nvPr>
            <p:ph type="title" hasCustomPrompt="1"/>
          </p:nvPr>
        </p:nvSpPr>
        <p:spPr>
          <a:xfrm>
            <a:off x="451339" y="116636"/>
            <a:ext cx="3921370"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
        <p:nvSpPr>
          <p:cNvPr id="16" name="16 Marcador de texto"/>
          <p:cNvSpPr>
            <a:spLocks noGrp="1"/>
          </p:cNvSpPr>
          <p:nvPr>
            <p:ph type="body" sz="quarter" idx="14" hasCustomPrompt="1"/>
          </p:nvPr>
        </p:nvSpPr>
        <p:spPr>
          <a:xfrm>
            <a:off x="451340" y="836614"/>
            <a:ext cx="3921368" cy="1152227"/>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Left title</a:t>
            </a:r>
          </a:p>
        </p:txBody>
      </p:sp>
      <p:sp>
        <p:nvSpPr>
          <p:cNvPr id="17" name="18 Marcador de texto"/>
          <p:cNvSpPr>
            <a:spLocks noGrp="1"/>
          </p:cNvSpPr>
          <p:nvPr>
            <p:ph type="body" sz="quarter" idx="11" hasCustomPrompt="1"/>
          </p:nvPr>
        </p:nvSpPr>
        <p:spPr>
          <a:xfrm>
            <a:off x="4771295" y="836614"/>
            <a:ext cx="3921782" cy="1152227"/>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Right title</a:t>
            </a:r>
          </a:p>
        </p:txBody>
      </p:sp>
    </p:spTree>
    <p:extLst>
      <p:ext uri="{BB962C8B-B14F-4D97-AF65-F5344CB8AC3E}">
        <p14:creationId xmlns:p14="http://schemas.microsoft.com/office/powerpoint/2010/main" val="1921725719"/>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IN A BLOCK WITH GRAPHIC-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51339" y="2348884"/>
            <a:ext cx="3921369" cy="2952327"/>
          </a:xfrm>
          <a:prstGeom prst="rect">
            <a:avLst/>
          </a:prstGeom>
        </p:spPr>
        <p:txBody>
          <a:bodyPr lIns="0" tIns="43266" rIns="86531" bIns="43266"/>
          <a:lstStyle>
            <a:lvl1pPr marL="0" indent="0">
              <a:buNone/>
              <a:defRPr sz="2300" b="0">
                <a:solidFill>
                  <a:srgbClr val="5C881A"/>
                </a:solidFill>
                <a:latin typeface="Arial" panose="020B0604020202020204" pitchFamily="34" charset="0"/>
                <a:cs typeface="Arial" panose="020B0604020202020204" pitchFamily="34" charset="0"/>
              </a:defRPr>
            </a:lvl1pPr>
          </a:lstStyle>
          <a:p>
            <a:pPr lvl="0"/>
            <a:r>
              <a:rPr lang="en-US" noProof="0" dirty="0"/>
              <a:t>Left text</a:t>
            </a:r>
          </a:p>
        </p:txBody>
      </p:sp>
      <p:sp>
        <p:nvSpPr>
          <p:cNvPr id="4" name="3 Marcador de gráfico"/>
          <p:cNvSpPr>
            <a:spLocks noGrp="1"/>
          </p:cNvSpPr>
          <p:nvPr>
            <p:ph type="chart" sz="quarter" idx="13" hasCustomPrompt="1"/>
          </p:nvPr>
        </p:nvSpPr>
        <p:spPr>
          <a:xfrm>
            <a:off x="4771294" y="2349501"/>
            <a:ext cx="3921369" cy="2952271"/>
          </a:xfrm>
          <a:prstGeom prst="rect">
            <a:avLst/>
          </a:prstGeom>
        </p:spPr>
        <p:txBody>
          <a:bodyPr lIns="86531" tIns="43266" rIns="86531" bIns="43266"/>
          <a:lstStyle>
            <a:lvl1pPr marL="324417" marR="0" indent="-324417" algn="l" defTabSz="432558"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US" noProof="0" dirty="0"/>
              <a:t>Graphic</a:t>
            </a:r>
          </a:p>
          <a:p>
            <a:endParaRPr lang="en-US" noProof="0" dirty="0"/>
          </a:p>
        </p:txBody>
      </p:sp>
      <p:cxnSp>
        <p:nvCxnSpPr>
          <p:cNvPr id="11" name="10 Conector recto"/>
          <p:cNvCxnSpPr/>
          <p:nvPr/>
        </p:nvCxnSpPr>
        <p:spPr>
          <a:xfrm flipH="1">
            <a:off x="451340" y="212065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75894" y="-1232105"/>
            <a:ext cx="72262"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13" name="12 Rectángulo"/>
          <p:cNvSpPr/>
          <p:nvPr/>
        </p:nvSpPr>
        <p:spPr>
          <a:xfrm rot="5400000">
            <a:off x="6696178" y="-1232187"/>
            <a:ext cx="72011"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cxnSp>
        <p:nvCxnSpPr>
          <p:cNvPr id="14" name="13 Conector recto"/>
          <p:cNvCxnSpPr/>
          <p:nvPr/>
        </p:nvCxnSpPr>
        <p:spPr>
          <a:xfrm>
            <a:off x="451341" y="5527161"/>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51340" y="5589240"/>
            <a:ext cx="8241323" cy="719485"/>
          </a:xfrm>
          <a:prstGeom prst="rect">
            <a:avLst/>
          </a:prstGeom>
        </p:spPr>
        <p:txBody>
          <a:bodyPr lIns="0" tIns="43266" rIns="0" bIns="43266"/>
          <a:lstStyle>
            <a:lvl1pPr marL="324417" indent="-324417">
              <a:buNone/>
              <a:defRPr lang="en-GB" sz="23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58" rtl="0" eaLnBrk="0" fontAlgn="base" hangingPunct="0">
              <a:spcBef>
                <a:spcPct val="20000"/>
              </a:spcBef>
              <a:spcAft>
                <a:spcPct val="0"/>
              </a:spcAft>
            </a:pPr>
            <a:r>
              <a:rPr lang="en-US" noProof="0" dirty="0"/>
              <a:t>Fourth text</a:t>
            </a:r>
          </a:p>
        </p:txBody>
      </p:sp>
      <p:sp>
        <p:nvSpPr>
          <p:cNvPr id="16" name="6 Marcador de texto"/>
          <p:cNvSpPr>
            <a:spLocks noGrp="1"/>
          </p:cNvSpPr>
          <p:nvPr>
            <p:ph type="body" sz="quarter" idx="12"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
        <p:nvSpPr>
          <p:cNvPr id="17" name="6 Título"/>
          <p:cNvSpPr>
            <a:spLocks noGrp="1"/>
          </p:cNvSpPr>
          <p:nvPr>
            <p:ph type="title" hasCustomPrompt="1"/>
          </p:nvPr>
        </p:nvSpPr>
        <p:spPr>
          <a:xfrm>
            <a:off x="451339" y="116636"/>
            <a:ext cx="3921370"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
        <p:nvSpPr>
          <p:cNvPr id="18" name="16 Marcador de texto"/>
          <p:cNvSpPr>
            <a:spLocks noGrp="1"/>
          </p:cNvSpPr>
          <p:nvPr>
            <p:ph type="body" sz="quarter" idx="14" hasCustomPrompt="1"/>
          </p:nvPr>
        </p:nvSpPr>
        <p:spPr>
          <a:xfrm>
            <a:off x="451340" y="836614"/>
            <a:ext cx="3921368" cy="1152227"/>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Left title</a:t>
            </a:r>
          </a:p>
        </p:txBody>
      </p:sp>
      <p:sp>
        <p:nvSpPr>
          <p:cNvPr id="19" name="18 Marcador de texto"/>
          <p:cNvSpPr>
            <a:spLocks noGrp="1"/>
          </p:cNvSpPr>
          <p:nvPr>
            <p:ph type="body" sz="quarter" idx="11" hasCustomPrompt="1"/>
          </p:nvPr>
        </p:nvSpPr>
        <p:spPr>
          <a:xfrm>
            <a:off x="4771295" y="836614"/>
            <a:ext cx="3921782" cy="1152227"/>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Right title</a:t>
            </a:r>
          </a:p>
        </p:txBody>
      </p:sp>
    </p:spTree>
    <p:extLst>
      <p:ext uri="{BB962C8B-B14F-4D97-AF65-F5344CB8AC3E}">
        <p14:creationId xmlns:p14="http://schemas.microsoft.com/office/powerpoint/2010/main" val="12472886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 TITLE WITH A COLUMN">
    <p:spTree>
      <p:nvGrpSpPr>
        <p:cNvPr id="1" name=""/>
        <p:cNvGrpSpPr/>
        <p:nvPr/>
      </p:nvGrpSpPr>
      <p:grpSpPr>
        <a:xfrm>
          <a:off x="0" y="0"/>
          <a:ext cx="0" cy="0"/>
          <a:chOff x="0" y="0"/>
          <a:chExt cx="0" cy="0"/>
        </a:xfrm>
      </p:grpSpPr>
      <p:sp>
        <p:nvSpPr>
          <p:cNvPr id="13" name="12 Rectángulo"/>
          <p:cNvSpPr/>
          <p:nvPr/>
        </p:nvSpPr>
        <p:spPr>
          <a:xfrm rot="5400000">
            <a:off x="4536204" y="-3392164"/>
            <a:ext cx="72008" cy="8241734"/>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7275" tIns="43638" rIns="87275" bIns="43638" rtlCol="0" anchor="ctr"/>
          <a:lstStyle/>
          <a:p>
            <a:pPr algn="ctr"/>
            <a:endParaRPr lang="en-US" noProof="0" dirty="0">
              <a:latin typeface="Arial" panose="020B0604020202020204" pitchFamily="34" charset="0"/>
            </a:endParaRPr>
          </a:p>
        </p:txBody>
      </p:sp>
      <p:sp>
        <p:nvSpPr>
          <p:cNvPr id="5" name="2 Marcador de texto"/>
          <p:cNvSpPr>
            <a:spLocks noGrp="1"/>
          </p:cNvSpPr>
          <p:nvPr>
            <p:ph type="body" sz="quarter" idx="10" hasCustomPrompt="1"/>
          </p:nvPr>
        </p:nvSpPr>
        <p:spPr>
          <a:xfrm>
            <a:off x="451339" y="836613"/>
            <a:ext cx="8241323" cy="5400699"/>
          </a:xfrm>
          <a:prstGeom prst="rect">
            <a:avLst/>
          </a:prstGeom>
        </p:spPr>
        <p:txBody>
          <a:bodyPr lIns="0" tIns="43638" rIns="87275" bIns="43638"/>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n-US" noProof="0" dirty="0">
                <a:effectLst/>
              </a:rPr>
              <a:t>Text </a:t>
            </a:r>
            <a:endParaRPr lang="en-US" noProof="0" dirty="0"/>
          </a:p>
        </p:txBody>
      </p:sp>
      <p:sp>
        <p:nvSpPr>
          <p:cNvPr id="6" name="6 Título"/>
          <p:cNvSpPr>
            <a:spLocks noGrp="1"/>
          </p:cNvSpPr>
          <p:nvPr>
            <p:ph type="title" hasCustomPrompt="1"/>
          </p:nvPr>
        </p:nvSpPr>
        <p:spPr>
          <a:xfrm>
            <a:off x="451338" y="116634"/>
            <a:ext cx="8241324" cy="576064"/>
          </a:xfrm>
          <a:prstGeom prst="rect">
            <a:avLst/>
          </a:prstGeom>
        </p:spPr>
        <p:txBody>
          <a:bodyPr lIns="0" tIns="43627" rIns="87255" bIns="43627" anchor="ctr" anchorCtr="0"/>
          <a:lstStyle>
            <a:lvl1pPr algn="l">
              <a:lnSpc>
                <a:spcPts val="1909"/>
              </a:lnSpc>
              <a:defRPr sz="1700" b="1">
                <a:solidFill>
                  <a:srgbClr val="5C881A"/>
                </a:solidFill>
                <a:latin typeface="Arial" pitchFamily="34" charset="0"/>
                <a:cs typeface="Arial" pitchFamily="34" charset="0"/>
              </a:defRPr>
            </a:lvl1pPr>
          </a:lstStyle>
          <a:p>
            <a:r>
              <a:rPr lang="en-US" noProof="0" dirty="0">
                <a:effectLst/>
              </a:rPr>
              <a:t>Title </a:t>
            </a:r>
            <a:endParaRPr lang="en-US" noProof="0" dirty="0"/>
          </a:p>
        </p:txBody>
      </p:sp>
      <p:sp>
        <p:nvSpPr>
          <p:cNvPr id="7" name="6 Marcador de texto"/>
          <p:cNvSpPr>
            <a:spLocks noGrp="1"/>
          </p:cNvSpPr>
          <p:nvPr>
            <p:ph type="body" sz="quarter" idx="12" hasCustomPrompt="1"/>
          </p:nvPr>
        </p:nvSpPr>
        <p:spPr>
          <a:xfrm>
            <a:off x="4372708" y="6381751"/>
            <a:ext cx="4120959" cy="431799"/>
          </a:xfrm>
          <a:prstGeom prst="rect">
            <a:avLst/>
          </a:prstGeom>
        </p:spPr>
        <p:txBody>
          <a:bodyPr lIns="87275" tIns="43638" rIns="87275" bIns="43638"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Tree>
    <p:extLst>
      <p:ext uri="{BB962C8B-B14F-4D97-AF65-F5344CB8AC3E}">
        <p14:creationId xmlns:p14="http://schemas.microsoft.com/office/powerpoint/2010/main" val="294383126"/>
      </p:ext>
    </p:extLst>
  </p:cSld>
  <p:clrMapOvr>
    <a:overrideClrMapping bg1="lt1" tx1="dk1" bg2="lt2" tx2="dk2" accent1="accent1" accent2="accent2" accent3="accent3" accent4="accent4" accent5="accent5" accent6="accent6" hlink="hlink" folHlink="folHlink"/>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XT IN A BLOCK WITH TABLE">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51339" y="2348884"/>
            <a:ext cx="3921369" cy="2952327"/>
          </a:xfrm>
          <a:prstGeom prst="rect">
            <a:avLst/>
          </a:prstGeom>
        </p:spPr>
        <p:txBody>
          <a:bodyPr lIns="0" tIns="43266" rIns="86531" bIns="43266"/>
          <a:lstStyle>
            <a:lvl1pPr marL="0" indent="0">
              <a:buNone/>
              <a:defRPr sz="2300" b="0">
                <a:solidFill>
                  <a:srgbClr val="5C881A"/>
                </a:solidFill>
                <a:latin typeface="Arial" panose="020B0604020202020204" pitchFamily="34" charset="0"/>
                <a:cs typeface="Arial" panose="020B0604020202020204" pitchFamily="34" charset="0"/>
              </a:defRPr>
            </a:lvl1pPr>
          </a:lstStyle>
          <a:p>
            <a:pPr lvl="0"/>
            <a:r>
              <a:rPr lang="en-US" noProof="0" dirty="0"/>
              <a:t>Left text</a:t>
            </a:r>
          </a:p>
        </p:txBody>
      </p:sp>
      <p:cxnSp>
        <p:nvCxnSpPr>
          <p:cNvPr id="11" name="10 Conector recto"/>
          <p:cNvCxnSpPr/>
          <p:nvPr/>
        </p:nvCxnSpPr>
        <p:spPr>
          <a:xfrm flipH="1">
            <a:off x="451340" y="212065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75894" y="-1232105"/>
            <a:ext cx="72262"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13" name="12 Rectángulo"/>
          <p:cNvSpPr/>
          <p:nvPr/>
        </p:nvSpPr>
        <p:spPr>
          <a:xfrm rot="5400000">
            <a:off x="6696178" y="-1232187"/>
            <a:ext cx="72011"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cxnSp>
        <p:nvCxnSpPr>
          <p:cNvPr id="14" name="13 Conector recto"/>
          <p:cNvCxnSpPr/>
          <p:nvPr/>
        </p:nvCxnSpPr>
        <p:spPr>
          <a:xfrm>
            <a:off x="451341" y="5527161"/>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51340" y="5589240"/>
            <a:ext cx="8241323" cy="719485"/>
          </a:xfrm>
          <a:prstGeom prst="rect">
            <a:avLst/>
          </a:prstGeom>
        </p:spPr>
        <p:txBody>
          <a:bodyPr lIns="0" tIns="43266" rIns="0" bIns="43266"/>
          <a:lstStyle>
            <a:lvl1pPr marL="324417" indent="-324417">
              <a:buNone/>
              <a:defRPr lang="en-GB" sz="23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58" rtl="0" eaLnBrk="0" fontAlgn="base" hangingPunct="0">
              <a:spcBef>
                <a:spcPct val="20000"/>
              </a:spcBef>
              <a:spcAft>
                <a:spcPct val="0"/>
              </a:spcAft>
            </a:pPr>
            <a:r>
              <a:rPr lang="en-US" noProof="0" dirty="0"/>
              <a:t>Fourth text</a:t>
            </a:r>
          </a:p>
        </p:txBody>
      </p:sp>
      <p:sp>
        <p:nvSpPr>
          <p:cNvPr id="5" name="4 Marcador de tabla"/>
          <p:cNvSpPr>
            <a:spLocks noGrp="1"/>
          </p:cNvSpPr>
          <p:nvPr>
            <p:ph type="tbl" sz="quarter" idx="16" hasCustomPrompt="1"/>
          </p:nvPr>
        </p:nvSpPr>
        <p:spPr>
          <a:xfrm>
            <a:off x="4771294" y="2349503"/>
            <a:ext cx="3921369" cy="2951708"/>
          </a:xfrm>
          <a:prstGeom prst="rect">
            <a:avLst/>
          </a:prstGeom>
        </p:spPr>
        <p:txBody>
          <a:bodyPr lIns="86531" tIns="43266" rIns="86531" bIns="43266"/>
          <a:lstStyle>
            <a:lvl1pPr>
              <a:defRPr>
                <a:latin typeface="Arial" panose="020B0604020202020204" pitchFamily="34" charset="0"/>
              </a:defRPr>
            </a:lvl1pPr>
          </a:lstStyle>
          <a:p>
            <a:r>
              <a:rPr lang="en-US" noProof="0" dirty="0"/>
              <a:t>Table</a:t>
            </a:r>
          </a:p>
        </p:txBody>
      </p:sp>
      <p:sp>
        <p:nvSpPr>
          <p:cNvPr id="16" name="6 Marcador de texto"/>
          <p:cNvSpPr>
            <a:spLocks noGrp="1"/>
          </p:cNvSpPr>
          <p:nvPr>
            <p:ph type="body" sz="quarter" idx="12"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
        <p:nvSpPr>
          <p:cNvPr id="17" name="6 Título"/>
          <p:cNvSpPr>
            <a:spLocks noGrp="1"/>
          </p:cNvSpPr>
          <p:nvPr>
            <p:ph type="title" hasCustomPrompt="1"/>
          </p:nvPr>
        </p:nvSpPr>
        <p:spPr>
          <a:xfrm>
            <a:off x="451339" y="116636"/>
            <a:ext cx="3921370"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
        <p:nvSpPr>
          <p:cNvPr id="18" name="16 Marcador de texto"/>
          <p:cNvSpPr>
            <a:spLocks noGrp="1"/>
          </p:cNvSpPr>
          <p:nvPr>
            <p:ph type="body" sz="quarter" idx="14" hasCustomPrompt="1"/>
          </p:nvPr>
        </p:nvSpPr>
        <p:spPr>
          <a:xfrm>
            <a:off x="451340" y="836614"/>
            <a:ext cx="3921368" cy="1152227"/>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Left title</a:t>
            </a:r>
          </a:p>
        </p:txBody>
      </p:sp>
      <p:sp>
        <p:nvSpPr>
          <p:cNvPr id="19" name="18 Marcador de texto"/>
          <p:cNvSpPr>
            <a:spLocks noGrp="1"/>
          </p:cNvSpPr>
          <p:nvPr>
            <p:ph type="body" sz="quarter" idx="11" hasCustomPrompt="1"/>
          </p:nvPr>
        </p:nvSpPr>
        <p:spPr>
          <a:xfrm>
            <a:off x="4771295" y="836614"/>
            <a:ext cx="3921782" cy="1152227"/>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Right title</a:t>
            </a:r>
          </a:p>
        </p:txBody>
      </p:sp>
    </p:spTree>
    <p:extLst>
      <p:ext uri="{BB962C8B-B14F-4D97-AF65-F5344CB8AC3E}">
        <p14:creationId xmlns:p14="http://schemas.microsoft.com/office/powerpoint/2010/main" val="3411635207"/>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XT IN A BLOCK WITH GRAPHIC-3">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1294" y="2348882"/>
            <a:ext cx="3921369" cy="3816424"/>
          </a:xfrm>
          <a:prstGeom prst="rect">
            <a:avLst/>
          </a:prstGeom>
        </p:spPr>
        <p:txBody>
          <a:bodyPr lIns="0" tIns="43266" rIns="86531" bIns="43266"/>
          <a:lstStyle>
            <a:lvl1pPr marL="0" indent="0">
              <a:buNone/>
              <a:defRPr sz="2300" b="0">
                <a:solidFill>
                  <a:srgbClr val="5C881A"/>
                </a:solidFill>
                <a:latin typeface="Arial" panose="020B0604020202020204" pitchFamily="34" charset="0"/>
                <a:cs typeface="Arial" panose="020B0604020202020204" pitchFamily="34" charset="0"/>
              </a:defRPr>
            </a:lvl1pPr>
          </a:lstStyle>
          <a:p>
            <a:pPr lvl="0"/>
            <a:r>
              <a:rPr lang="en-US" noProof="0" dirty="0"/>
              <a:t>Right text</a:t>
            </a:r>
          </a:p>
        </p:txBody>
      </p:sp>
      <p:sp>
        <p:nvSpPr>
          <p:cNvPr id="4" name="3 Marcador de gráfico"/>
          <p:cNvSpPr>
            <a:spLocks noGrp="1"/>
          </p:cNvSpPr>
          <p:nvPr>
            <p:ph type="chart" sz="quarter" idx="13" hasCustomPrompt="1"/>
          </p:nvPr>
        </p:nvSpPr>
        <p:spPr>
          <a:xfrm>
            <a:off x="451339" y="2349499"/>
            <a:ext cx="3921369" cy="3816351"/>
          </a:xfrm>
          <a:prstGeom prst="rect">
            <a:avLst/>
          </a:prstGeom>
        </p:spPr>
        <p:txBody>
          <a:bodyPr lIns="86531" tIns="43266" rIns="86531" bIns="43266"/>
          <a:lstStyle>
            <a:lvl1pPr>
              <a:defRPr>
                <a:latin typeface="Arial" panose="020B0604020202020204" pitchFamily="34" charset="0"/>
              </a:defRPr>
            </a:lvl1pPr>
          </a:lstStyle>
          <a:p>
            <a:r>
              <a:rPr lang="en-US" noProof="0" dirty="0"/>
              <a:t>Graph</a:t>
            </a:r>
          </a:p>
        </p:txBody>
      </p:sp>
      <p:cxnSp>
        <p:nvCxnSpPr>
          <p:cNvPr id="11" name="10 Conector recto"/>
          <p:cNvCxnSpPr/>
          <p:nvPr/>
        </p:nvCxnSpPr>
        <p:spPr>
          <a:xfrm flipH="1">
            <a:off x="451340" y="212065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75894" y="-1232105"/>
            <a:ext cx="72262"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13" name="12 Rectángulo"/>
          <p:cNvSpPr/>
          <p:nvPr/>
        </p:nvSpPr>
        <p:spPr>
          <a:xfrm rot="5400000">
            <a:off x="6696178" y="-1232187"/>
            <a:ext cx="72011"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14" name="6 Marcador de texto"/>
          <p:cNvSpPr>
            <a:spLocks noGrp="1"/>
          </p:cNvSpPr>
          <p:nvPr>
            <p:ph type="body" sz="quarter" idx="12"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
        <p:nvSpPr>
          <p:cNvPr id="15" name="6 Título"/>
          <p:cNvSpPr>
            <a:spLocks noGrp="1"/>
          </p:cNvSpPr>
          <p:nvPr>
            <p:ph type="title" hasCustomPrompt="1"/>
          </p:nvPr>
        </p:nvSpPr>
        <p:spPr>
          <a:xfrm>
            <a:off x="451339" y="116636"/>
            <a:ext cx="3921370"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
        <p:nvSpPr>
          <p:cNvPr id="16" name="16 Marcador de texto"/>
          <p:cNvSpPr>
            <a:spLocks noGrp="1"/>
          </p:cNvSpPr>
          <p:nvPr>
            <p:ph type="body" sz="quarter" idx="14" hasCustomPrompt="1"/>
          </p:nvPr>
        </p:nvSpPr>
        <p:spPr>
          <a:xfrm>
            <a:off x="451340" y="836614"/>
            <a:ext cx="3921368" cy="1152227"/>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Left title</a:t>
            </a:r>
          </a:p>
        </p:txBody>
      </p:sp>
      <p:sp>
        <p:nvSpPr>
          <p:cNvPr id="17" name="18 Marcador de texto"/>
          <p:cNvSpPr>
            <a:spLocks noGrp="1"/>
          </p:cNvSpPr>
          <p:nvPr>
            <p:ph type="body" sz="quarter" idx="11" hasCustomPrompt="1"/>
          </p:nvPr>
        </p:nvSpPr>
        <p:spPr>
          <a:xfrm>
            <a:off x="4771295" y="836614"/>
            <a:ext cx="3921782" cy="1152227"/>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Right title</a:t>
            </a:r>
          </a:p>
        </p:txBody>
      </p:sp>
    </p:spTree>
    <p:extLst>
      <p:ext uri="{BB962C8B-B14F-4D97-AF65-F5344CB8AC3E}">
        <p14:creationId xmlns:p14="http://schemas.microsoft.com/office/powerpoint/2010/main" val="3997302566"/>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 IN A BLOCK WITH GRAPHIC-4">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1293" y="2348884"/>
            <a:ext cx="3921370" cy="2952327"/>
          </a:xfrm>
          <a:prstGeom prst="rect">
            <a:avLst/>
          </a:prstGeom>
        </p:spPr>
        <p:txBody>
          <a:bodyPr lIns="0" tIns="43266" rIns="86531" bIns="43266"/>
          <a:lstStyle>
            <a:lvl1pPr marL="0" indent="0">
              <a:buNone/>
              <a:defRPr sz="2300" b="0">
                <a:solidFill>
                  <a:srgbClr val="5C881A"/>
                </a:solidFill>
                <a:latin typeface="Arial" panose="020B0604020202020204" pitchFamily="34" charset="0"/>
                <a:cs typeface="Arial" panose="020B0604020202020204" pitchFamily="34" charset="0"/>
              </a:defRPr>
            </a:lvl1pPr>
          </a:lstStyle>
          <a:p>
            <a:pPr lvl="0"/>
            <a:r>
              <a:rPr lang="en-US" noProof="0" dirty="0"/>
              <a:t>Right text</a:t>
            </a:r>
          </a:p>
        </p:txBody>
      </p:sp>
      <p:sp>
        <p:nvSpPr>
          <p:cNvPr id="4" name="3 Marcador de gráfico"/>
          <p:cNvSpPr>
            <a:spLocks noGrp="1"/>
          </p:cNvSpPr>
          <p:nvPr>
            <p:ph type="chart" sz="quarter" idx="13" hasCustomPrompt="1"/>
          </p:nvPr>
        </p:nvSpPr>
        <p:spPr>
          <a:xfrm>
            <a:off x="451339" y="2349500"/>
            <a:ext cx="3921370" cy="2952271"/>
          </a:xfrm>
          <a:prstGeom prst="rect">
            <a:avLst/>
          </a:prstGeom>
        </p:spPr>
        <p:txBody>
          <a:bodyPr lIns="86531" tIns="43266" rIns="86531" bIns="43266"/>
          <a:lstStyle>
            <a:lvl1pPr>
              <a:defRPr>
                <a:latin typeface="Arial" panose="020B0604020202020204" pitchFamily="34" charset="0"/>
              </a:defRPr>
            </a:lvl1pPr>
          </a:lstStyle>
          <a:p>
            <a:r>
              <a:rPr lang="en-US" noProof="0" dirty="0"/>
              <a:t>Graph</a:t>
            </a:r>
          </a:p>
        </p:txBody>
      </p:sp>
      <p:cxnSp>
        <p:nvCxnSpPr>
          <p:cNvPr id="11" name="10 Conector recto"/>
          <p:cNvCxnSpPr/>
          <p:nvPr/>
        </p:nvCxnSpPr>
        <p:spPr>
          <a:xfrm flipH="1">
            <a:off x="451340" y="212065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75894" y="-1232105"/>
            <a:ext cx="72262"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13" name="12 Rectángulo"/>
          <p:cNvSpPr/>
          <p:nvPr/>
        </p:nvSpPr>
        <p:spPr>
          <a:xfrm rot="5400000">
            <a:off x="6696178" y="-1232187"/>
            <a:ext cx="72011"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cxnSp>
        <p:nvCxnSpPr>
          <p:cNvPr id="14" name="13 Conector recto"/>
          <p:cNvCxnSpPr/>
          <p:nvPr/>
        </p:nvCxnSpPr>
        <p:spPr>
          <a:xfrm>
            <a:off x="451341" y="5527161"/>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51340" y="5589240"/>
            <a:ext cx="8241323" cy="719485"/>
          </a:xfrm>
          <a:prstGeom prst="rect">
            <a:avLst/>
          </a:prstGeom>
        </p:spPr>
        <p:txBody>
          <a:bodyPr lIns="0" tIns="43266" rIns="0" bIns="43266"/>
          <a:lstStyle>
            <a:lvl1pPr marL="324417" indent="-324417">
              <a:buNone/>
              <a:defRPr lang="en-GB" sz="23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58" rtl="0" eaLnBrk="0" fontAlgn="base" hangingPunct="0">
              <a:spcBef>
                <a:spcPct val="20000"/>
              </a:spcBef>
              <a:spcAft>
                <a:spcPct val="0"/>
              </a:spcAft>
            </a:pPr>
            <a:r>
              <a:rPr lang="en-US" noProof="0" dirty="0"/>
              <a:t>Fourth text</a:t>
            </a:r>
          </a:p>
        </p:txBody>
      </p:sp>
      <p:sp>
        <p:nvSpPr>
          <p:cNvPr id="16" name="6 Marcador de texto"/>
          <p:cNvSpPr>
            <a:spLocks noGrp="1"/>
          </p:cNvSpPr>
          <p:nvPr>
            <p:ph type="body" sz="quarter" idx="12"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
        <p:nvSpPr>
          <p:cNvPr id="17" name="6 Título"/>
          <p:cNvSpPr>
            <a:spLocks noGrp="1"/>
          </p:cNvSpPr>
          <p:nvPr>
            <p:ph type="title" hasCustomPrompt="1"/>
          </p:nvPr>
        </p:nvSpPr>
        <p:spPr>
          <a:xfrm>
            <a:off x="451339" y="116636"/>
            <a:ext cx="3921370"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
        <p:nvSpPr>
          <p:cNvPr id="18" name="16 Marcador de texto"/>
          <p:cNvSpPr>
            <a:spLocks noGrp="1"/>
          </p:cNvSpPr>
          <p:nvPr>
            <p:ph type="body" sz="quarter" idx="14" hasCustomPrompt="1"/>
          </p:nvPr>
        </p:nvSpPr>
        <p:spPr>
          <a:xfrm>
            <a:off x="451340" y="836614"/>
            <a:ext cx="3921368" cy="1152227"/>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Left title</a:t>
            </a:r>
          </a:p>
        </p:txBody>
      </p:sp>
      <p:sp>
        <p:nvSpPr>
          <p:cNvPr id="19" name="18 Marcador de texto"/>
          <p:cNvSpPr>
            <a:spLocks noGrp="1"/>
          </p:cNvSpPr>
          <p:nvPr>
            <p:ph type="body" sz="quarter" idx="11" hasCustomPrompt="1"/>
          </p:nvPr>
        </p:nvSpPr>
        <p:spPr>
          <a:xfrm>
            <a:off x="4771295" y="836614"/>
            <a:ext cx="3921782" cy="1152227"/>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Right title</a:t>
            </a:r>
          </a:p>
        </p:txBody>
      </p:sp>
    </p:spTree>
    <p:extLst>
      <p:ext uri="{BB962C8B-B14F-4D97-AF65-F5344CB8AC3E}">
        <p14:creationId xmlns:p14="http://schemas.microsoft.com/office/powerpoint/2010/main" val="86455305"/>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XT IN A BLOCK WITH TABLE-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1293" y="2348884"/>
            <a:ext cx="3921370" cy="2952327"/>
          </a:xfrm>
          <a:prstGeom prst="rect">
            <a:avLst/>
          </a:prstGeom>
        </p:spPr>
        <p:txBody>
          <a:bodyPr lIns="0" tIns="43266" rIns="86531" bIns="43266"/>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n-US" noProof="0" dirty="0"/>
              <a:t>Right text</a:t>
            </a:r>
          </a:p>
        </p:txBody>
      </p:sp>
      <p:cxnSp>
        <p:nvCxnSpPr>
          <p:cNvPr id="11" name="10 Conector recto"/>
          <p:cNvCxnSpPr/>
          <p:nvPr/>
        </p:nvCxnSpPr>
        <p:spPr>
          <a:xfrm flipH="1">
            <a:off x="451340" y="212065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75894" y="-1232105"/>
            <a:ext cx="72262"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13" name="12 Rectángulo"/>
          <p:cNvSpPr/>
          <p:nvPr/>
        </p:nvSpPr>
        <p:spPr>
          <a:xfrm rot="5400000">
            <a:off x="6696178" y="-1232187"/>
            <a:ext cx="72011"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cxnSp>
        <p:nvCxnSpPr>
          <p:cNvPr id="14" name="13 Conector recto"/>
          <p:cNvCxnSpPr/>
          <p:nvPr/>
        </p:nvCxnSpPr>
        <p:spPr>
          <a:xfrm>
            <a:off x="451341" y="5527161"/>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5" name="4 Marcador de tabla"/>
          <p:cNvSpPr>
            <a:spLocks noGrp="1"/>
          </p:cNvSpPr>
          <p:nvPr>
            <p:ph type="tbl" sz="quarter" idx="16" hasCustomPrompt="1"/>
          </p:nvPr>
        </p:nvSpPr>
        <p:spPr>
          <a:xfrm>
            <a:off x="451339" y="2348879"/>
            <a:ext cx="3921369" cy="2951783"/>
          </a:xfrm>
          <a:prstGeom prst="rect">
            <a:avLst/>
          </a:prstGeom>
        </p:spPr>
        <p:txBody>
          <a:bodyPr lIns="86531" tIns="43266" rIns="86531" bIns="43266"/>
          <a:lstStyle>
            <a:lvl1pPr>
              <a:defRPr>
                <a:latin typeface="Arial" panose="020B0604020202020204" pitchFamily="34" charset="0"/>
              </a:defRPr>
            </a:lvl1pPr>
          </a:lstStyle>
          <a:p>
            <a:r>
              <a:rPr lang="en-US" noProof="0" dirty="0"/>
              <a:t>Table</a:t>
            </a:r>
          </a:p>
        </p:txBody>
      </p:sp>
      <p:sp>
        <p:nvSpPr>
          <p:cNvPr id="16" name="6 Marcador de texto"/>
          <p:cNvSpPr>
            <a:spLocks noGrp="1"/>
          </p:cNvSpPr>
          <p:nvPr>
            <p:ph type="body" sz="quarter" idx="12"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
        <p:nvSpPr>
          <p:cNvPr id="17" name="6 Título"/>
          <p:cNvSpPr>
            <a:spLocks noGrp="1"/>
          </p:cNvSpPr>
          <p:nvPr>
            <p:ph type="title" hasCustomPrompt="1"/>
          </p:nvPr>
        </p:nvSpPr>
        <p:spPr>
          <a:xfrm>
            <a:off x="451339" y="116636"/>
            <a:ext cx="3921370"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
        <p:nvSpPr>
          <p:cNvPr id="18" name="6 Marcador de texto"/>
          <p:cNvSpPr>
            <a:spLocks noGrp="1"/>
          </p:cNvSpPr>
          <p:nvPr>
            <p:ph type="body" sz="quarter" idx="15" hasCustomPrompt="1"/>
          </p:nvPr>
        </p:nvSpPr>
        <p:spPr>
          <a:xfrm>
            <a:off x="451340" y="5589240"/>
            <a:ext cx="8241323" cy="719485"/>
          </a:xfrm>
          <a:prstGeom prst="rect">
            <a:avLst/>
          </a:prstGeom>
        </p:spPr>
        <p:txBody>
          <a:bodyPr lIns="0" tIns="43266" rIns="0" bIns="43266"/>
          <a:lstStyle>
            <a:lvl1pPr marL="324417" indent="-324417">
              <a:buNone/>
              <a:defRPr lang="en-GB" sz="23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58" rtl="0" eaLnBrk="0" fontAlgn="base" hangingPunct="0">
              <a:spcBef>
                <a:spcPct val="20000"/>
              </a:spcBef>
              <a:spcAft>
                <a:spcPct val="0"/>
              </a:spcAft>
            </a:pPr>
            <a:r>
              <a:rPr lang="en-US" noProof="0" dirty="0"/>
              <a:t>Fourth text</a:t>
            </a:r>
          </a:p>
        </p:txBody>
      </p:sp>
      <p:sp>
        <p:nvSpPr>
          <p:cNvPr id="19" name="16 Marcador de texto"/>
          <p:cNvSpPr>
            <a:spLocks noGrp="1"/>
          </p:cNvSpPr>
          <p:nvPr>
            <p:ph type="body" sz="quarter" idx="14" hasCustomPrompt="1"/>
          </p:nvPr>
        </p:nvSpPr>
        <p:spPr>
          <a:xfrm>
            <a:off x="451340" y="836614"/>
            <a:ext cx="3921368" cy="1152227"/>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Left title</a:t>
            </a:r>
          </a:p>
        </p:txBody>
      </p:sp>
      <p:sp>
        <p:nvSpPr>
          <p:cNvPr id="20" name="18 Marcador de texto"/>
          <p:cNvSpPr>
            <a:spLocks noGrp="1"/>
          </p:cNvSpPr>
          <p:nvPr>
            <p:ph type="body" sz="quarter" idx="11" hasCustomPrompt="1"/>
          </p:nvPr>
        </p:nvSpPr>
        <p:spPr>
          <a:xfrm>
            <a:off x="4771295" y="836614"/>
            <a:ext cx="3921782" cy="1152227"/>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Right title</a:t>
            </a:r>
          </a:p>
        </p:txBody>
      </p:sp>
    </p:spTree>
    <p:extLst>
      <p:ext uri="{BB962C8B-B14F-4D97-AF65-F5344CB8AC3E}">
        <p14:creationId xmlns:p14="http://schemas.microsoft.com/office/powerpoint/2010/main" val="255540490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 IN A BLOCK WITH TWO GRAPHIC">
    <p:spTree>
      <p:nvGrpSpPr>
        <p:cNvPr id="1" name=""/>
        <p:cNvGrpSpPr/>
        <p:nvPr/>
      </p:nvGrpSpPr>
      <p:grpSpPr>
        <a:xfrm>
          <a:off x="0" y="0"/>
          <a:ext cx="0" cy="0"/>
          <a:chOff x="0" y="0"/>
          <a:chExt cx="0" cy="0"/>
        </a:xfrm>
      </p:grpSpPr>
      <p:sp>
        <p:nvSpPr>
          <p:cNvPr id="4" name="3 Marcador de gráfico"/>
          <p:cNvSpPr>
            <a:spLocks noGrp="1"/>
          </p:cNvSpPr>
          <p:nvPr>
            <p:ph type="chart" sz="quarter" idx="13" hasCustomPrompt="1"/>
          </p:nvPr>
        </p:nvSpPr>
        <p:spPr>
          <a:xfrm>
            <a:off x="4771294" y="2349499"/>
            <a:ext cx="3921369" cy="3816351"/>
          </a:xfrm>
          <a:prstGeom prst="rect">
            <a:avLst/>
          </a:prstGeom>
        </p:spPr>
        <p:txBody>
          <a:bodyPr lIns="86531" tIns="43266" rIns="86531" bIns="43266"/>
          <a:lstStyle>
            <a:lvl1pPr>
              <a:defRPr>
                <a:latin typeface="Arial" panose="020B0604020202020204" pitchFamily="34" charset="0"/>
              </a:defRPr>
            </a:lvl1pPr>
          </a:lstStyle>
          <a:p>
            <a:r>
              <a:rPr lang="en-US" noProof="0" dirty="0"/>
              <a:t>Graph</a:t>
            </a:r>
          </a:p>
        </p:txBody>
      </p:sp>
      <p:cxnSp>
        <p:nvCxnSpPr>
          <p:cNvPr id="11" name="10 Conector recto"/>
          <p:cNvCxnSpPr/>
          <p:nvPr/>
        </p:nvCxnSpPr>
        <p:spPr>
          <a:xfrm flipH="1">
            <a:off x="451340" y="212065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451339" y="2349499"/>
            <a:ext cx="3921369" cy="3816351"/>
          </a:xfrm>
          <a:prstGeom prst="rect">
            <a:avLst/>
          </a:prstGeom>
        </p:spPr>
        <p:txBody>
          <a:bodyPr lIns="86531" tIns="43266" rIns="86531" bIns="43266"/>
          <a:lstStyle>
            <a:lvl1pPr>
              <a:defRPr>
                <a:latin typeface="Arial" panose="020B0604020202020204" pitchFamily="34" charset="0"/>
              </a:defRPr>
            </a:lvl1pPr>
          </a:lstStyle>
          <a:p>
            <a:r>
              <a:rPr lang="en-US" noProof="0" dirty="0"/>
              <a:t>Graph</a:t>
            </a:r>
          </a:p>
        </p:txBody>
      </p:sp>
      <p:sp>
        <p:nvSpPr>
          <p:cNvPr id="12" name="11 Rectángulo"/>
          <p:cNvSpPr/>
          <p:nvPr/>
        </p:nvSpPr>
        <p:spPr>
          <a:xfrm rot="5400000">
            <a:off x="2375894" y="-1232105"/>
            <a:ext cx="72262"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13" name="12 Rectángulo"/>
          <p:cNvSpPr/>
          <p:nvPr/>
        </p:nvSpPr>
        <p:spPr>
          <a:xfrm rot="5400000">
            <a:off x="6696178" y="-1232187"/>
            <a:ext cx="72011"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14" name="6 Marcador de texto"/>
          <p:cNvSpPr>
            <a:spLocks noGrp="1"/>
          </p:cNvSpPr>
          <p:nvPr>
            <p:ph type="body" sz="quarter" idx="12"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
        <p:nvSpPr>
          <p:cNvPr id="15" name="6 Título"/>
          <p:cNvSpPr>
            <a:spLocks noGrp="1"/>
          </p:cNvSpPr>
          <p:nvPr>
            <p:ph type="title" hasCustomPrompt="1"/>
          </p:nvPr>
        </p:nvSpPr>
        <p:spPr>
          <a:xfrm>
            <a:off x="451339" y="116636"/>
            <a:ext cx="3921370"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
        <p:nvSpPr>
          <p:cNvPr id="16" name="16 Marcador de texto"/>
          <p:cNvSpPr>
            <a:spLocks noGrp="1"/>
          </p:cNvSpPr>
          <p:nvPr>
            <p:ph type="body" sz="quarter" idx="14" hasCustomPrompt="1"/>
          </p:nvPr>
        </p:nvSpPr>
        <p:spPr>
          <a:xfrm>
            <a:off x="451340" y="836614"/>
            <a:ext cx="3921368" cy="1152227"/>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Left title</a:t>
            </a:r>
          </a:p>
        </p:txBody>
      </p:sp>
      <p:sp>
        <p:nvSpPr>
          <p:cNvPr id="17" name="18 Marcador de texto"/>
          <p:cNvSpPr>
            <a:spLocks noGrp="1"/>
          </p:cNvSpPr>
          <p:nvPr>
            <p:ph type="body" sz="quarter" idx="11" hasCustomPrompt="1"/>
          </p:nvPr>
        </p:nvSpPr>
        <p:spPr>
          <a:xfrm>
            <a:off x="4771295" y="836614"/>
            <a:ext cx="3921782" cy="1152227"/>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Right title</a:t>
            </a:r>
          </a:p>
        </p:txBody>
      </p:sp>
    </p:spTree>
    <p:extLst>
      <p:ext uri="{BB962C8B-B14F-4D97-AF65-F5344CB8AC3E}">
        <p14:creationId xmlns:p14="http://schemas.microsoft.com/office/powerpoint/2010/main" val="2627286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IN A BLOCK WITH TWO TABLES">
    <p:spTree>
      <p:nvGrpSpPr>
        <p:cNvPr id="1" name=""/>
        <p:cNvGrpSpPr/>
        <p:nvPr/>
      </p:nvGrpSpPr>
      <p:grpSpPr>
        <a:xfrm>
          <a:off x="0" y="0"/>
          <a:ext cx="0" cy="0"/>
          <a:chOff x="0" y="0"/>
          <a:chExt cx="0" cy="0"/>
        </a:xfrm>
      </p:grpSpPr>
      <p:cxnSp>
        <p:nvCxnSpPr>
          <p:cNvPr id="11" name="10 Conector recto"/>
          <p:cNvCxnSpPr/>
          <p:nvPr/>
        </p:nvCxnSpPr>
        <p:spPr>
          <a:xfrm flipH="1">
            <a:off x="451340" y="212065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75894" y="-1232105"/>
            <a:ext cx="72262"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13" name="12 Rectángulo"/>
          <p:cNvSpPr/>
          <p:nvPr/>
        </p:nvSpPr>
        <p:spPr>
          <a:xfrm rot="5400000">
            <a:off x="6696178" y="-1232187"/>
            <a:ext cx="72011"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3" name="2 Marcador de tabla"/>
          <p:cNvSpPr>
            <a:spLocks noGrp="1"/>
          </p:cNvSpPr>
          <p:nvPr>
            <p:ph type="tbl" sz="quarter" idx="16" hasCustomPrompt="1"/>
          </p:nvPr>
        </p:nvSpPr>
        <p:spPr>
          <a:xfrm>
            <a:off x="451339" y="2349499"/>
            <a:ext cx="3921369" cy="3816351"/>
          </a:xfrm>
          <a:prstGeom prst="rect">
            <a:avLst/>
          </a:prstGeom>
        </p:spPr>
        <p:txBody>
          <a:bodyPr lIns="86531" tIns="43266" rIns="86531" bIns="43266"/>
          <a:lstStyle>
            <a:lvl1pPr>
              <a:defRPr>
                <a:latin typeface="Arial" panose="020B0604020202020204" pitchFamily="34" charset="0"/>
              </a:defRPr>
            </a:lvl1pPr>
          </a:lstStyle>
          <a:p>
            <a:r>
              <a:rPr lang="en-US" noProof="0" dirty="0"/>
              <a:t>Table</a:t>
            </a:r>
          </a:p>
        </p:txBody>
      </p:sp>
      <p:sp>
        <p:nvSpPr>
          <p:cNvPr id="15" name="2 Marcador de tabla"/>
          <p:cNvSpPr>
            <a:spLocks noGrp="1"/>
          </p:cNvSpPr>
          <p:nvPr>
            <p:ph type="tbl" sz="quarter" idx="17" hasCustomPrompt="1"/>
          </p:nvPr>
        </p:nvSpPr>
        <p:spPr>
          <a:xfrm>
            <a:off x="4755163" y="2348880"/>
            <a:ext cx="3921369" cy="3816351"/>
          </a:xfrm>
          <a:prstGeom prst="rect">
            <a:avLst/>
          </a:prstGeom>
        </p:spPr>
        <p:txBody>
          <a:bodyPr lIns="86531" tIns="43266" rIns="86531" bIns="43266"/>
          <a:lstStyle>
            <a:lvl1pPr>
              <a:defRPr>
                <a:latin typeface="Arial" panose="020B0604020202020204" pitchFamily="34" charset="0"/>
              </a:defRPr>
            </a:lvl1pPr>
          </a:lstStyle>
          <a:p>
            <a:r>
              <a:rPr lang="en-US" noProof="0" dirty="0"/>
              <a:t>Table</a:t>
            </a:r>
          </a:p>
        </p:txBody>
      </p:sp>
      <p:sp>
        <p:nvSpPr>
          <p:cNvPr id="14" name="6 Marcador de texto"/>
          <p:cNvSpPr>
            <a:spLocks noGrp="1"/>
          </p:cNvSpPr>
          <p:nvPr>
            <p:ph type="body" sz="quarter" idx="12"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
        <p:nvSpPr>
          <p:cNvPr id="16" name="6 Título"/>
          <p:cNvSpPr>
            <a:spLocks noGrp="1"/>
          </p:cNvSpPr>
          <p:nvPr>
            <p:ph type="title" hasCustomPrompt="1"/>
          </p:nvPr>
        </p:nvSpPr>
        <p:spPr>
          <a:xfrm>
            <a:off x="451339" y="116636"/>
            <a:ext cx="3921370"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
        <p:nvSpPr>
          <p:cNvPr id="17" name="16 Marcador de texto"/>
          <p:cNvSpPr>
            <a:spLocks noGrp="1"/>
          </p:cNvSpPr>
          <p:nvPr>
            <p:ph type="body" sz="quarter" idx="14" hasCustomPrompt="1"/>
          </p:nvPr>
        </p:nvSpPr>
        <p:spPr>
          <a:xfrm>
            <a:off x="451340" y="836614"/>
            <a:ext cx="3921368" cy="1152227"/>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Left title</a:t>
            </a:r>
          </a:p>
        </p:txBody>
      </p:sp>
      <p:sp>
        <p:nvSpPr>
          <p:cNvPr id="18" name="18 Marcador de texto"/>
          <p:cNvSpPr>
            <a:spLocks noGrp="1"/>
          </p:cNvSpPr>
          <p:nvPr>
            <p:ph type="body" sz="quarter" idx="11" hasCustomPrompt="1"/>
          </p:nvPr>
        </p:nvSpPr>
        <p:spPr>
          <a:xfrm>
            <a:off x="4771295" y="836614"/>
            <a:ext cx="3921782" cy="1152227"/>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Right title</a:t>
            </a:r>
          </a:p>
        </p:txBody>
      </p:sp>
    </p:spTree>
    <p:extLst>
      <p:ext uri="{BB962C8B-B14F-4D97-AF65-F5344CB8AC3E}">
        <p14:creationId xmlns:p14="http://schemas.microsoft.com/office/powerpoint/2010/main" val="1957210463"/>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XT IN A BLOCK WITH A GRAPHIC AND A TABLE">
    <p:spTree>
      <p:nvGrpSpPr>
        <p:cNvPr id="1" name=""/>
        <p:cNvGrpSpPr/>
        <p:nvPr/>
      </p:nvGrpSpPr>
      <p:grpSpPr>
        <a:xfrm>
          <a:off x="0" y="0"/>
          <a:ext cx="0" cy="0"/>
          <a:chOff x="0" y="0"/>
          <a:chExt cx="0" cy="0"/>
        </a:xfrm>
      </p:grpSpPr>
      <p:cxnSp>
        <p:nvCxnSpPr>
          <p:cNvPr id="11" name="10 Conector recto"/>
          <p:cNvCxnSpPr/>
          <p:nvPr/>
        </p:nvCxnSpPr>
        <p:spPr>
          <a:xfrm flipH="1">
            <a:off x="451340" y="212065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451339" y="2349499"/>
            <a:ext cx="3921369" cy="3816351"/>
          </a:xfrm>
          <a:prstGeom prst="rect">
            <a:avLst/>
          </a:prstGeom>
        </p:spPr>
        <p:txBody>
          <a:bodyPr lIns="86531" tIns="43266" rIns="86531" bIns="43266"/>
          <a:lstStyle>
            <a:lvl1pPr>
              <a:defRPr>
                <a:latin typeface="Arial" panose="020B0604020202020204" pitchFamily="34" charset="0"/>
              </a:defRPr>
            </a:lvl1pPr>
          </a:lstStyle>
          <a:p>
            <a:r>
              <a:rPr lang="en-US" noProof="0" dirty="0"/>
              <a:t>Graph</a:t>
            </a:r>
          </a:p>
        </p:txBody>
      </p:sp>
      <p:sp>
        <p:nvSpPr>
          <p:cNvPr id="12" name="11 Rectángulo"/>
          <p:cNvSpPr/>
          <p:nvPr/>
        </p:nvSpPr>
        <p:spPr>
          <a:xfrm rot="5400000">
            <a:off x="2375894" y="-1232105"/>
            <a:ext cx="72262"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13" name="12 Rectángulo"/>
          <p:cNvSpPr/>
          <p:nvPr/>
        </p:nvSpPr>
        <p:spPr>
          <a:xfrm rot="5400000">
            <a:off x="6696178" y="-1232187"/>
            <a:ext cx="72011"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3" name="2 Marcador de tabla"/>
          <p:cNvSpPr>
            <a:spLocks noGrp="1"/>
          </p:cNvSpPr>
          <p:nvPr>
            <p:ph type="tbl" sz="quarter" idx="16" hasCustomPrompt="1"/>
          </p:nvPr>
        </p:nvSpPr>
        <p:spPr>
          <a:xfrm>
            <a:off x="4771294" y="2348880"/>
            <a:ext cx="3921369" cy="3816970"/>
          </a:xfrm>
          <a:prstGeom prst="rect">
            <a:avLst/>
          </a:prstGeom>
        </p:spPr>
        <p:txBody>
          <a:bodyPr lIns="86531" tIns="43266" rIns="86531" bIns="43266"/>
          <a:lstStyle>
            <a:lvl1pPr>
              <a:defRPr>
                <a:latin typeface="Arial" panose="020B0604020202020204" pitchFamily="34" charset="0"/>
              </a:defRPr>
            </a:lvl1pPr>
          </a:lstStyle>
          <a:p>
            <a:r>
              <a:rPr lang="en-US" noProof="0" dirty="0"/>
              <a:t>Table</a:t>
            </a:r>
          </a:p>
        </p:txBody>
      </p:sp>
      <p:sp>
        <p:nvSpPr>
          <p:cNvPr id="14" name="6 Marcador de texto"/>
          <p:cNvSpPr>
            <a:spLocks noGrp="1"/>
          </p:cNvSpPr>
          <p:nvPr>
            <p:ph type="body" sz="quarter" idx="12"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
        <p:nvSpPr>
          <p:cNvPr id="15" name="6 Título"/>
          <p:cNvSpPr>
            <a:spLocks noGrp="1"/>
          </p:cNvSpPr>
          <p:nvPr>
            <p:ph type="title" hasCustomPrompt="1"/>
          </p:nvPr>
        </p:nvSpPr>
        <p:spPr>
          <a:xfrm>
            <a:off x="451339" y="116636"/>
            <a:ext cx="3921370"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
        <p:nvSpPr>
          <p:cNvPr id="16" name="16 Marcador de texto"/>
          <p:cNvSpPr>
            <a:spLocks noGrp="1"/>
          </p:cNvSpPr>
          <p:nvPr>
            <p:ph type="body" sz="quarter" idx="14" hasCustomPrompt="1"/>
          </p:nvPr>
        </p:nvSpPr>
        <p:spPr>
          <a:xfrm>
            <a:off x="451340" y="836614"/>
            <a:ext cx="3921368" cy="1152227"/>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Left title</a:t>
            </a:r>
          </a:p>
        </p:txBody>
      </p:sp>
      <p:sp>
        <p:nvSpPr>
          <p:cNvPr id="17" name="18 Marcador de texto"/>
          <p:cNvSpPr>
            <a:spLocks noGrp="1"/>
          </p:cNvSpPr>
          <p:nvPr>
            <p:ph type="body" sz="quarter" idx="11" hasCustomPrompt="1"/>
          </p:nvPr>
        </p:nvSpPr>
        <p:spPr>
          <a:xfrm>
            <a:off x="4771295" y="836614"/>
            <a:ext cx="3921782" cy="1152227"/>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Right title</a:t>
            </a:r>
          </a:p>
        </p:txBody>
      </p:sp>
    </p:spTree>
    <p:extLst>
      <p:ext uri="{BB962C8B-B14F-4D97-AF65-F5344CB8AC3E}">
        <p14:creationId xmlns:p14="http://schemas.microsoft.com/office/powerpoint/2010/main" val="2148912351"/>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 A TABLE">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451340" y="836614"/>
            <a:ext cx="8241734" cy="936204"/>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Left title</a:t>
            </a:r>
          </a:p>
        </p:txBody>
      </p:sp>
      <p:cxnSp>
        <p:nvCxnSpPr>
          <p:cNvPr id="11" name="10 Conector recto"/>
          <p:cNvCxnSpPr/>
          <p:nvPr/>
        </p:nvCxnSpPr>
        <p:spPr>
          <a:xfrm flipH="1">
            <a:off x="477609" y="191683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451342" y="2060849"/>
            <a:ext cx="8241322" cy="4105002"/>
          </a:xfrm>
          <a:prstGeom prst="rect">
            <a:avLst/>
          </a:prstGeom>
        </p:spPr>
        <p:txBody>
          <a:bodyPr lIns="86531" tIns="43266" rIns="86531" bIns="43266"/>
          <a:lstStyle>
            <a:lvl1pPr>
              <a:defRPr>
                <a:latin typeface="Arial" panose="020B0604020202020204" pitchFamily="34" charset="0"/>
              </a:defRPr>
            </a:lvl1pPr>
          </a:lstStyle>
          <a:p>
            <a:r>
              <a:rPr lang="en-US" noProof="0" dirty="0"/>
              <a:t>Table</a:t>
            </a:r>
          </a:p>
        </p:txBody>
      </p:sp>
      <p:sp>
        <p:nvSpPr>
          <p:cNvPr id="14" name="13 Rectángulo"/>
          <p:cNvSpPr/>
          <p:nvPr/>
        </p:nvSpPr>
        <p:spPr>
          <a:xfrm rot="5400000">
            <a:off x="4536205" y="-3392164"/>
            <a:ext cx="72008" cy="8241734"/>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8" name="6 Marcador de texto"/>
          <p:cNvSpPr>
            <a:spLocks noGrp="1"/>
          </p:cNvSpPr>
          <p:nvPr>
            <p:ph type="body" sz="quarter" idx="12"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
        <p:nvSpPr>
          <p:cNvPr id="10" name="6 Título"/>
          <p:cNvSpPr>
            <a:spLocks noGrp="1"/>
          </p:cNvSpPr>
          <p:nvPr>
            <p:ph type="title" hasCustomPrompt="1"/>
          </p:nvPr>
        </p:nvSpPr>
        <p:spPr>
          <a:xfrm>
            <a:off x="451340" y="116636"/>
            <a:ext cx="8241324"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Tree>
    <p:extLst>
      <p:ext uri="{BB962C8B-B14F-4D97-AF65-F5344CB8AC3E}">
        <p14:creationId xmlns:p14="http://schemas.microsoft.com/office/powerpoint/2010/main" val="4251163078"/>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 IN A BLOCK WITH A TABLE-2">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451340" y="836616"/>
            <a:ext cx="8241734" cy="864195"/>
          </a:xfrm>
          <a:prstGeom prst="rect">
            <a:avLst/>
          </a:prstGeom>
        </p:spPr>
        <p:txBody>
          <a:bodyPr lIns="0" tIns="43266" rIns="86531" bIns="43266"/>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noProof="0" dirty="0"/>
              <a:t>Left title</a:t>
            </a:r>
          </a:p>
        </p:txBody>
      </p:sp>
      <p:cxnSp>
        <p:nvCxnSpPr>
          <p:cNvPr id="11" name="10 Conector recto"/>
          <p:cNvCxnSpPr/>
          <p:nvPr/>
        </p:nvCxnSpPr>
        <p:spPr>
          <a:xfrm flipH="1">
            <a:off x="451340" y="1844824"/>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451342" y="1916834"/>
            <a:ext cx="8241322" cy="3384376"/>
          </a:xfrm>
          <a:prstGeom prst="rect">
            <a:avLst/>
          </a:prstGeom>
        </p:spPr>
        <p:txBody>
          <a:bodyPr lIns="86531" tIns="43266" rIns="86531" bIns="43266"/>
          <a:lstStyle>
            <a:lvl1pPr>
              <a:defRPr>
                <a:latin typeface="Arial" panose="020B0604020202020204" pitchFamily="34" charset="0"/>
              </a:defRPr>
            </a:lvl1pPr>
          </a:lstStyle>
          <a:p>
            <a:r>
              <a:rPr lang="en-US" noProof="0" dirty="0"/>
              <a:t>Table</a:t>
            </a:r>
          </a:p>
        </p:txBody>
      </p:sp>
      <p:sp>
        <p:nvSpPr>
          <p:cNvPr id="14" name="13 Rectángulo"/>
          <p:cNvSpPr/>
          <p:nvPr/>
        </p:nvSpPr>
        <p:spPr>
          <a:xfrm rot="5400000">
            <a:off x="4536205" y="-3392164"/>
            <a:ext cx="72008" cy="8241734"/>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cxnSp>
        <p:nvCxnSpPr>
          <p:cNvPr id="8" name="7 Conector recto"/>
          <p:cNvCxnSpPr/>
          <p:nvPr/>
        </p:nvCxnSpPr>
        <p:spPr>
          <a:xfrm>
            <a:off x="451341" y="5373215"/>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0" name="6 Marcador de texto"/>
          <p:cNvSpPr>
            <a:spLocks noGrp="1"/>
          </p:cNvSpPr>
          <p:nvPr>
            <p:ph type="body" sz="quarter" idx="15" hasCustomPrompt="1"/>
          </p:nvPr>
        </p:nvSpPr>
        <p:spPr>
          <a:xfrm>
            <a:off x="451340" y="5445226"/>
            <a:ext cx="8241323" cy="863500"/>
          </a:xfrm>
          <a:prstGeom prst="rect">
            <a:avLst/>
          </a:prstGeom>
        </p:spPr>
        <p:txBody>
          <a:bodyPr lIns="0" tIns="43266" rIns="0" bIns="43266"/>
          <a:lstStyle>
            <a:lvl1pPr marL="324417" indent="-324417">
              <a:buNone/>
              <a:defRPr lang="en-GB" sz="23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558" rtl="0" eaLnBrk="0" fontAlgn="base" hangingPunct="0">
              <a:spcBef>
                <a:spcPct val="20000"/>
              </a:spcBef>
              <a:spcAft>
                <a:spcPct val="0"/>
              </a:spcAft>
            </a:pPr>
            <a:r>
              <a:rPr lang="en-US" noProof="0" dirty="0"/>
              <a:t>Fourth text</a:t>
            </a:r>
          </a:p>
        </p:txBody>
      </p:sp>
      <p:sp>
        <p:nvSpPr>
          <p:cNvPr id="12" name="6 Marcador de texto"/>
          <p:cNvSpPr>
            <a:spLocks noGrp="1"/>
          </p:cNvSpPr>
          <p:nvPr>
            <p:ph type="body" sz="quarter" idx="12"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
        <p:nvSpPr>
          <p:cNvPr id="13" name="6 Título"/>
          <p:cNvSpPr>
            <a:spLocks noGrp="1"/>
          </p:cNvSpPr>
          <p:nvPr>
            <p:ph type="title" hasCustomPrompt="1"/>
          </p:nvPr>
        </p:nvSpPr>
        <p:spPr>
          <a:xfrm>
            <a:off x="451340" y="116636"/>
            <a:ext cx="8241324"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Tree>
    <p:extLst>
      <p:ext uri="{BB962C8B-B14F-4D97-AF65-F5344CB8AC3E}">
        <p14:creationId xmlns:p14="http://schemas.microsoft.com/office/powerpoint/2010/main" val="213387514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CHAPTER COVER">
    <p:spTree>
      <p:nvGrpSpPr>
        <p:cNvPr id="1" name=""/>
        <p:cNvGrpSpPr/>
        <p:nvPr/>
      </p:nvGrpSpPr>
      <p:grpSpPr>
        <a:xfrm>
          <a:off x="0" y="0"/>
          <a:ext cx="0" cy="0"/>
          <a:chOff x="0" y="0"/>
          <a:chExt cx="0" cy="0"/>
        </a:xfrm>
      </p:grpSpPr>
      <p:sp>
        <p:nvSpPr>
          <p:cNvPr id="5" name="4 Rectángulo"/>
          <p:cNvSpPr/>
          <p:nvPr userDrawn="1"/>
        </p:nvSpPr>
        <p:spPr>
          <a:xfrm rot="5400000">
            <a:off x="4500795" y="-3427643"/>
            <a:ext cx="72560" cy="831215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77261" tIns="38631" rIns="77261" bIns="38631" anchor="ctr"/>
          <a:lstStyle/>
          <a:p>
            <a:pPr algn="ctr">
              <a:defRPr/>
            </a:pPr>
            <a:endParaRPr lang="en-GB" dirty="0"/>
          </a:p>
        </p:txBody>
      </p:sp>
      <p:sp>
        <p:nvSpPr>
          <p:cNvPr id="3" name="2 Marcador de texto"/>
          <p:cNvSpPr>
            <a:spLocks noGrp="1"/>
          </p:cNvSpPr>
          <p:nvPr>
            <p:ph type="body" sz="quarter" idx="10"/>
          </p:nvPr>
        </p:nvSpPr>
        <p:spPr>
          <a:xfrm>
            <a:off x="4771292" y="116634"/>
            <a:ext cx="3921782" cy="576063"/>
          </a:xfrm>
          <a:prstGeom prst="rect">
            <a:avLst/>
          </a:prstGeom>
        </p:spPr>
        <p:txBody>
          <a:bodyPr lIns="0" tIns="38631" rIns="77261" bIns="38631" anchor="ctr" anchorCtr="0"/>
          <a:lstStyle>
            <a:lvl1pPr marL="0" indent="0">
              <a:buNone/>
              <a:defRPr sz="1500" b="1">
                <a:solidFill>
                  <a:srgbClr val="5C881A"/>
                </a:solidFill>
                <a:latin typeface="Arial" panose="020B0604020202020204" pitchFamily="34" charset="0"/>
                <a:cs typeface="Arial" panose="020B0604020202020204" pitchFamily="34" charset="0"/>
              </a:defRPr>
            </a:lvl1pPr>
          </a:lstStyle>
          <a:p>
            <a:pPr lvl="0"/>
            <a:r>
              <a:rPr lang="en-US" noProof="0" dirty="0"/>
              <a:t>Click to edit Master text styles</a:t>
            </a:r>
          </a:p>
        </p:txBody>
      </p:sp>
      <p:sp>
        <p:nvSpPr>
          <p:cNvPr id="4" name="6 Título"/>
          <p:cNvSpPr>
            <a:spLocks noGrp="1"/>
          </p:cNvSpPr>
          <p:nvPr>
            <p:ph type="title"/>
          </p:nvPr>
        </p:nvSpPr>
        <p:spPr>
          <a:xfrm>
            <a:off x="4771292" y="764710"/>
            <a:ext cx="3921370" cy="5617041"/>
          </a:xfrm>
          <a:prstGeom prst="rect">
            <a:avLst/>
          </a:prstGeom>
        </p:spPr>
        <p:txBody>
          <a:bodyPr lIns="0" tIns="91253" rIns="77243" bIns="38621"/>
          <a:lstStyle>
            <a:lvl1pPr algn="l">
              <a:defRPr sz="3700" b="1">
                <a:solidFill>
                  <a:srgbClr val="5C881A"/>
                </a:solidFill>
                <a:latin typeface="Arial" pitchFamily="34" charset="0"/>
                <a:cs typeface="Arial" pitchFamily="34" charset="0"/>
              </a:defRPr>
            </a:lvl1pPr>
          </a:lstStyle>
          <a:p>
            <a:r>
              <a:rPr lang="en-US" noProof="0"/>
              <a:t>Click to edit Master title style</a:t>
            </a:r>
            <a:endParaRPr lang="en-US" noProof="0" dirty="0"/>
          </a:p>
        </p:txBody>
      </p:sp>
    </p:spTree>
    <p:extLst>
      <p:ext uri="{BB962C8B-B14F-4D97-AF65-F5344CB8AC3E}">
        <p14:creationId xmlns:p14="http://schemas.microsoft.com/office/powerpoint/2010/main" val="707038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NLY TITLE ">
    <p:spTree>
      <p:nvGrpSpPr>
        <p:cNvPr id="1" name=""/>
        <p:cNvGrpSpPr/>
        <p:nvPr/>
      </p:nvGrpSpPr>
      <p:grpSpPr>
        <a:xfrm>
          <a:off x="0" y="0"/>
          <a:ext cx="0" cy="0"/>
          <a:chOff x="0" y="0"/>
          <a:chExt cx="0" cy="0"/>
        </a:xfrm>
      </p:grpSpPr>
      <p:sp>
        <p:nvSpPr>
          <p:cNvPr id="13" name="12 Rectángulo"/>
          <p:cNvSpPr/>
          <p:nvPr/>
        </p:nvSpPr>
        <p:spPr>
          <a:xfrm rot="5400000">
            <a:off x="4536204" y="-3392164"/>
            <a:ext cx="72008" cy="8241734"/>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7275" tIns="43638" rIns="87275" bIns="43638" rtlCol="0" anchor="ctr"/>
          <a:lstStyle/>
          <a:p>
            <a:pPr algn="ctr"/>
            <a:endParaRPr lang="en-US" noProof="0" dirty="0">
              <a:latin typeface="Arial" panose="020B0604020202020204" pitchFamily="34" charset="0"/>
            </a:endParaRPr>
          </a:p>
        </p:txBody>
      </p:sp>
      <p:sp>
        <p:nvSpPr>
          <p:cNvPr id="4" name="6 Título"/>
          <p:cNvSpPr>
            <a:spLocks noGrp="1"/>
          </p:cNvSpPr>
          <p:nvPr>
            <p:ph type="title" hasCustomPrompt="1"/>
          </p:nvPr>
        </p:nvSpPr>
        <p:spPr>
          <a:xfrm>
            <a:off x="451338" y="116634"/>
            <a:ext cx="8241324" cy="576064"/>
          </a:xfrm>
          <a:prstGeom prst="rect">
            <a:avLst/>
          </a:prstGeom>
        </p:spPr>
        <p:txBody>
          <a:bodyPr lIns="0" tIns="43627" rIns="87255" bIns="43627" anchor="ctr" anchorCtr="0"/>
          <a:lstStyle>
            <a:lvl1pPr algn="l">
              <a:lnSpc>
                <a:spcPts val="1909"/>
              </a:lnSpc>
              <a:defRPr sz="1700" b="1" baseline="0">
                <a:solidFill>
                  <a:srgbClr val="5C881A"/>
                </a:solidFill>
                <a:latin typeface="Arial" pitchFamily="34" charset="0"/>
                <a:cs typeface="Arial" pitchFamily="34" charset="0"/>
              </a:defRPr>
            </a:lvl1pPr>
          </a:lstStyle>
          <a:p>
            <a:r>
              <a:rPr lang="en-US" noProof="0" dirty="0">
                <a:effectLst/>
              </a:rPr>
              <a:t>Title </a:t>
            </a:r>
            <a:endParaRPr lang="en-US" noProof="0" dirty="0"/>
          </a:p>
        </p:txBody>
      </p:sp>
      <p:sp>
        <p:nvSpPr>
          <p:cNvPr id="5" name="6 Marcador de texto"/>
          <p:cNvSpPr>
            <a:spLocks noGrp="1"/>
          </p:cNvSpPr>
          <p:nvPr>
            <p:ph type="body" sz="quarter" idx="12" hasCustomPrompt="1"/>
          </p:nvPr>
        </p:nvSpPr>
        <p:spPr>
          <a:xfrm>
            <a:off x="4372708" y="6381751"/>
            <a:ext cx="4120959" cy="431799"/>
          </a:xfrm>
          <a:prstGeom prst="rect">
            <a:avLst/>
          </a:prstGeom>
        </p:spPr>
        <p:txBody>
          <a:bodyPr lIns="87275" tIns="43638" rIns="87275" bIns="43638"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Tree>
    <p:extLst>
      <p:ext uri="{BB962C8B-B14F-4D97-AF65-F5344CB8AC3E}">
        <p14:creationId xmlns:p14="http://schemas.microsoft.com/office/powerpoint/2010/main" val="3719811935"/>
      </p:ext>
    </p:extLst>
  </p:cSld>
  <p:clrMapOvr>
    <a:overrideClrMapping bg1="lt1" tx1="dk1" bg2="lt2" tx2="dk2" accent1="accent1" accent2="accent2" accent3="accent3" accent4="accent4" accent5="accent5" accent6="accent6" hlink="hlink" folHlink="folHlink"/>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CHAPTER COVER">
    <p:spTree>
      <p:nvGrpSpPr>
        <p:cNvPr id="1" name=""/>
        <p:cNvGrpSpPr/>
        <p:nvPr/>
      </p:nvGrpSpPr>
      <p:grpSpPr>
        <a:xfrm>
          <a:off x="0" y="0"/>
          <a:ext cx="0" cy="0"/>
          <a:chOff x="0" y="0"/>
          <a:chExt cx="0" cy="0"/>
        </a:xfrm>
      </p:grpSpPr>
      <p:sp>
        <p:nvSpPr>
          <p:cNvPr id="5" name="4 Rectángulo"/>
          <p:cNvSpPr/>
          <p:nvPr userDrawn="1"/>
        </p:nvSpPr>
        <p:spPr>
          <a:xfrm rot="5400000">
            <a:off x="4500795" y="-3427643"/>
            <a:ext cx="72560" cy="831215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77261" tIns="38631" rIns="77261" bIns="38631" anchor="ctr"/>
          <a:lstStyle/>
          <a:p>
            <a:pPr algn="ctr">
              <a:defRPr/>
            </a:pPr>
            <a:endParaRPr lang="en-GB" dirty="0"/>
          </a:p>
        </p:txBody>
      </p:sp>
      <p:sp>
        <p:nvSpPr>
          <p:cNvPr id="3" name="2 Marcador de texto"/>
          <p:cNvSpPr>
            <a:spLocks noGrp="1"/>
          </p:cNvSpPr>
          <p:nvPr>
            <p:ph type="body" sz="quarter" idx="10"/>
          </p:nvPr>
        </p:nvSpPr>
        <p:spPr>
          <a:xfrm>
            <a:off x="4771292" y="116634"/>
            <a:ext cx="3921782" cy="576063"/>
          </a:xfrm>
          <a:prstGeom prst="rect">
            <a:avLst/>
          </a:prstGeom>
        </p:spPr>
        <p:txBody>
          <a:bodyPr lIns="0" tIns="38631" rIns="77261" bIns="38631" anchor="ctr" anchorCtr="0"/>
          <a:lstStyle>
            <a:lvl1pPr marL="0" indent="0">
              <a:buNone/>
              <a:defRPr sz="1500" b="1">
                <a:solidFill>
                  <a:srgbClr val="5C881A"/>
                </a:solidFill>
                <a:latin typeface="Arial" panose="020B0604020202020204" pitchFamily="34" charset="0"/>
                <a:cs typeface="Arial" panose="020B0604020202020204" pitchFamily="34" charset="0"/>
              </a:defRPr>
            </a:lvl1pPr>
          </a:lstStyle>
          <a:p>
            <a:pPr lvl="0"/>
            <a:r>
              <a:rPr lang="en-US" noProof="0" dirty="0"/>
              <a:t>Click to edit Master text styles</a:t>
            </a:r>
          </a:p>
        </p:txBody>
      </p:sp>
      <p:sp>
        <p:nvSpPr>
          <p:cNvPr id="4" name="6 Título"/>
          <p:cNvSpPr>
            <a:spLocks noGrp="1"/>
          </p:cNvSpPr>
          <p:nvPr>
            <p:ph type="title"/>
          </p:nvPr>
        </p:nvSpPr>
        <p:spPr>
          <a:xfrm>
            <a:off x="4771292" y="764710"/>
            <a:ext cx="3921370" cy="5617041"/>
          </a:xfrm>
          <a:prstGeom prst="rect">
            <a:avLst/>
          </a:prstGeom>
        </p:spPr>
        <p:txBody>
          <a:bodyPr lIns="0" tIns="91253" rIns="77243" bIns="38621"/>
          <a:lstStyle>
            <a:lvl1pPr algn="l">
              <a:defRPr sz="3700" b="1">
                <a:solidFill>
                  <a:srgbClr val="5C881A"/>
                </a:solidFill>
                <a:latin typeface="Arial" pitchFamily="34" charset="0"/>
                <a:cs typeface="Arial" pitchFamily="34" charset="0"/>
              </a:defRPr>
            </a:lvl1pPr>
          </a:lstStyle>
          <a:p>
            <a:r>
              <a:rPr lang="en-US" noProof="0"/>
              <a:t>Click to edit Master title style</a:t>
            </a:r>
            <a:endParaRPr lang="en-US" noProof="0" dirty="0"/>
          </a:p>
        </p:txBody>
      </p:sp>
    </p:spTree>
    <p:extLst>
      <p:ext uri="{BB962C8B-B14F-4D97-AF65-F5344CB8AC3E}">
        <p14:creationId xmlns:p14="http://schemas.microsoft.com/office/powerpoint/2010/main" val="7070381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CHAPTER COVER">
    <p:spTree>
      <p:nvGrpSpPr>
        <p:cNvPr id="1" name=""/>
        <p:cNvGrpSpPr/>
        <p:nvPr/>
      </p:nvGrpSpPr>
      <p:grpSpPr>
        <a:xfrm>
          <a:off x="0" y="0"/>
          <a:ext cx="0" cy="0"/>
          <a:chOff x="0" y="0"/>
          <a:chExt cx="0" cy="0"/>
        </a:xfrm>
      </p:grpSpPr>
      <p:sp>
        <p:nvSpPr>
          <p:cNvPr id="5" name="4 Rectángulo"/>
          <p:cNvSpPr/>
          <p:nvPr userDrawn="1"/>
        </p:nvSpPr>
        <p:spPr>
          <a:xfrm rot="5400000">
            <a:off x="4500795" y="-3427643"/>
            <a:ext cx="72560" cy="831215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77261" tIns="38631" rIns="77261" bIns="38631" anchor="ctr"/>
          <a:lstStyle/>
          <a:p>
            <a:pPr algn="ctr">
              <a:defRPr/>
            </a:pPr>
            <a:endParaRPr lang="en-GB" dirty="0"/>
          </a:p>
        </p:txBody>
      </p:sp>
      <p:sp>
        <p:nvSpPr>
          <p:cNvPr id="3" name="2 Marcador de texto"/>
          <p:cNvSpPr>
            <a:spLocks noGrp="1"/>
          </p:cNvSpPr>
          <p:nvPr>
            <p:ph type="body" sz="quarter" idx="10"/>
          </p:nvPr>
        </p:nvSpPr>
        <p:spPr>
          <a:xfrm>
            <a:off x="4771292" y="116634"/>
            <a:ext cx="3921782" cy="576063"/>
          </a:xfrm>
          <a:prstGeom prst="rect">
            <a:avLst/>
          </a:prstGeom>
        </p:spPr>
        <p:txBody>
          <a:bodyPr lIns="0" tIns="38631" rIns="77261" bIns="38631" anchor="ctr" anchorCtr="0"/>
          <a:lstStyle>
            <a:lvl1pPr marL="0" indent="0">
              <a:buNone/>
              <a:defRPr sz="1500" b="1">
                <a:solidFill>
                  <a:srgbClr val="5C881A"/>
                </a:solidFill>
                <a:latin typeface="Arial" panose="020B0604020202020204" pitchFamily="34" charset="0"/>
                <a:cs typeface="Arial" panose="020B0604020202020204" pitchFamily="34" charset="0"/>
              </a:defRPr>
            </a:lvl1pPr>
          </a:lstStyle>
          <a:p>
            <a:pPr lvl="0"/>
            <a:r>
              <a:rPr lang="en-US" noProof="0" dirty="0"/>
              <a:t>Click to edit Master text styles</a:t>
            </a:r>
          </a:p>
        </p:txBody>
      </p:sp>
      <p:sp>
        <p:nvSpPr>
          <p:cNvPr id="4" name="6 Título"/>
          <p:cNvSpPr>
            <a:spLocks noGrp="1"/>
          </p:cNvSpPr>
          <p:nvPr>
            <p:ph type="title"/>
          </p:nvPr>
        </p:nvSpPr>
        <p:spPr>
          <a:xfrm>
            <a:off x="4771292" y="764710"/>
            <a:ext cx="3921370" cy="5617041"/>
          </a:xfrm>
          <a:prstGeom prst="rect">
            <a:avLst/>
          </a:prstGeom>
        </p:spPr>
        <p:txBody>
          <a:bodyPr lIns="0" tIns="91253" rIns="77243" bIns="38621"/>
          <a:lstStyle>
            <a:lvl1pPr algn="l">
              <a:defRPr sz="3700" b="1">
                <a:solidFill>
                  <a:srgbClr val="5C881A"/>
                </a:solidFill>
                <a:latin typeface="Arial" pitchFamily="34" charset="0"/>
                <a:cs typeface="Arial" pitchFamily="34" charset="0"/>
              </a:defRPr>
            </a:lvl1pPr>
          </a:lstStyle>
          <a:p>
            <a:r>
              <a:rPr lang="en-US" noProof="0"/>
              <a:t>Click to edit Master title style</a:t>
            </a:r>
            <a:endParaRPr lang="en-US" noProof="0" dirty="0"/>
          </a:p>
        </p:txBody>
      </p:sp>
    </p:spTree>
    <p:extLst>
      <p:ext uri="{BB962C8B-B14F-4D97-AF65-F5344CB8AC3E}">
        <p14:creationId xmlns:p14="http://schemas.microsoft.com/office/powerpoint/2010/main" val="7070381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CHAPTER COVER">
    <p:spTree>
      <p:nvGrpSpPr>
        <p:cNvPr id="1" name=""/>
        <p:cNvGrpSpPr/>
        <p:nvPr/>
      </p:nvGrpSpPr>
      <p:grpSpPr>
        <a:xfrm>
          <a:off x="0" y="0"/>
          <a:ext cx="0" cy="0"/>
          <a:chOff x="0" y="0"/>
          <a:chExt cx="0" cy="0"/>
        </a:xfrm>
      </p:grpSpPr>
      <p:sp>
        <p:nvSpPr>
          <p:cNvPr id="5" name="4 Rectángulo"/>
          <p:cNvSpPr/>
          <p:nvPr userDrawn="1"/>
        </p:nvSpPr>
        <p:spPr>
          <a:xfrm rot="5400000">
            <a:off x="4500795" y="-3427643"/>
            <a:ext cx="72560" cy="831215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77261" tIns="38631" rIns="77261" bIns="38631" anchor="ctr"/>
          <a:lstStyle/>
          <a:p>
            <a:pPr algn="ctr">
              <a:defRPr/>
            </a:pPr>
            <a:endParaRPr lang="en-GB" dirty="0"/>
          </a:p>
        </p:txBody>
      </p:sp>
      <p:sp>
        <p:nvSpPr>
          <p:cNvPr id="3" name="2 Marcador de texto"/>
          <p:cNvSpPr>
            <a:spLocks noGrp="1"/>
          </p:cNvSpPr>
          <p:nvPr>
            <p:ph type="body" sz="quarter" idx="10"/>
          </p:nvPr>
        </p:nvSpPr>
        <p:spPr>
          <a:xfrm>
            <a:off x="4771292" y="116634"/>
            <a:ext cx="3921782" cy="576063"/>
          </a:xfrm>
          <a:prstGeom prst="rect">
            <a:avLst/>
          </a:prstGeom>
        </p:spPr>
        <p:txBody>
          <a:bodyPr lIns="0" tIns="38631" rIns="77261" bIns="38631" anchor="ctr" anchorCtr="0"/>
          <a:lstStyle>
            <a:lvl1pPr marL="0" indent="0">
              <a:buNone/>
              <a:defRPr sz="1500" b="1">
                <a:solidFill>
                  <a:srgbClr val="5C881A"/>
                </a:solidFill>
                <a:latin typeface="Arial" panose="020B0604020202020204" pitchFamily="34" charset="0"/>
                <a:cs typeface="Arial" panose="020B0604020202020204" pitchFamily="34" charset="0"/>
              </a:defRPr>
            </a:lvl1pPr>
          </a:lstStyle>
          <a:p>
            <a:pPr lvl="0"/>
            <a:r>
              <a:rPr lang="en-US" noProof="0" dirty="0"/>
              <a:t>Click to edit Master text styles</a:t>
            </a:r>
          </a:p>
        </p:txBody>
      </p:sp>
      <p:sp>
        <p:nvSpPr>
          <p:cNvPr id="4" name="6 Título"/>
          <p:cNvSpPr>
            <a:spLocks noGrp="1"/>
          </p:cNvSpPr>
          <p:nvPr>
            <p:ph type="title"/>
          </p:nvPr>
        </p:nvSpPr>
        <p:spPr>
          <a:xfrm>
            <a:off x="4771292" y="764710"/>
            <a:ext cx="3921370" cy="5617041"/>
          </a:xfrm>
          <a:prstGeom prst="rect">
            <a:avLst/>
          </a:prstGeom>
        </p:spPr>
        <p:txBody>
          <a:bodyPr lIns="0" tIns="91253" rIns="77243" bIns="38621"/>
          <a:lstStyle>
            <a:lvl1pPr algn="l">
              <a:defRPr sz="3700" b="1">
                <a:solidFill>
                  <a:srgbClr val="5C881A"/>
                </a:solidFill>
                <a:latin typeface="Arial" pitchFamily="34" charset="0"/>
                <a:cs typeface="Arial" pitchFamily="34" charset="0"/>
              </a:defRPr>
            </a:lvl1pPr>
          </a:lstStyle>
          <a:p>
            <a:r>
              <a:rPr lang="en-US" noProof="0"/>
              <a:t>Click to edit Master title style</a:t>
            </a:r>
            <a:endParaRPr lang="en-US" noProof="0" dirty="0"/>
          </a:p>
        </p:txBody>
      </p:sp>
    </p:spTree>
    <p:extLst>
      <p:ext uri="{BB962C8B-B14F-4D97-AF65-F5344CB8AC3E}">
        <p14:creationId xmlns:p14="http://schemas.microsoft.com/office/powerpoint/2010/main" val="7070381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_CHAPTER COVER">
    <p:spTree>
      <p:nvGrpSpPr>
        <p:cNvPr id="1" name=""/>
        <p:cNvGrpSpPr/>
        <p:nvPr/>
      </p:nvGrpSpPr>
      <p:grpSpPr>
        <a:xfrm>
          <a:off x="0" y="0"/>
          <a:ext cx="0" cy="0"/>
          <a:chOff x="0" y="0"/>
          <a:chExt cx="0" cy="0"/>
        </a:xfrm>
      </p:grpSpPr>
      <p:sp>
        <p:nvSpPr>
          <p:cNvPr id="5" name="4 Rectángulo"/>
          <p:cNvSpPr/>
          <p:nvPr userDrawn="1"/>
        </p:nvSpPr>
        <p:spPr>
          <a:xfrm rot="5400000">
            <a:off x="4500795" y="-3427643"/>
            <a:ext cx="72560" cy="831215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77261" tIns="38631" rIns="77261" bIns="38631" anchor="ctr"/>
          <a:lstStyle/>
          <a:p>
            <a:pPr algn="ctr">
              <a:defRPr/>
            </a:pPr>
            <a:endParaRPr lang="en-GB" dirty="0"/>
          </a:p>
        </p:txBody>
      </p:sp>
      <p:sp>
        <p:nvSpPr>
          <p:cNvPr id="3" name="2 Marcador de texto"/>
          <p:cNvSpPr>
            <a:spLocks noGrp="1"/>
          </p:cNvSpPr>
          <p:nvPr>
            <p:ph type="body" sz="quarter" idx="10"/>
          </p:nvPr>
        </p:nvSpPr>
        <p:spPr>
          <a:xfrm>
            <a:off x="4771292" y="116634"/>
            <a:ext cx="3921782" cy="576063"/>
          </a:xfrm>
          <a:prstGeom prst="rect">
            <a:avLst/>
          </a:prstGeom>
        </p:spPr>
        <p:txBody>
          <a:bodyPr lIns="0" tIns="38631" rIns="77261" bIns="38631" anchor="ctr" anchorCtr="0"/>
          <a:lstStyle>
            <a:lvl1pPr marL="0" indent="0">
              <a:buNone/>
              <a:defRPr sz="1500" b="1">
                <a:solidFill>
                  <a:srgbClr val="5C881A"/>
                </a:solidFill>
                <a:latin typeface="Arial" panose="020B0604020202020204" pitchFamily="34" charset="0"/>
                <a:cs typeface="Arial" panose="020B0604020202020204" pitchFamily="34" charset="0"/>
              </a:defRPr>
            </a:lvl1pPr>
          </a:lstStyle>
          <a:p>
            <a:pPr lvl="0"/>
            <a:r>
              <a:rPr lang="en-US" noProof="0" dirty="0"/>
              <a:t>Click to edit Master text styles</a:t>
            </a:r>
          </a:p>
        </p:txBody>
      </p:sp>
      <p:sp>
        <p:nvSpPr>
          <p:cNvPr id="4" name="6 Título"/>
          <p:cNvSpPr>
            <a:spLocks noGrp="1"/>
          </p:cNvSpPr>
          <p:nvPr>
            <p:ph type="title"/>
          </p:nvPr>
        </p:nvSpPr>
        <p:spPr>
          <a:xfrm>
            <a:off x="4771292" y="764710"/>
            <a:ext cx="3921370" cy="5617041"/>
          </a:xfrm>
          <a:prstGeom prst="rect">
            <a:avLst/>
          </a:prstGeom>
        </p:spPr>
        <p:txBody>
          <a:bodyPr lIns="0" tIns="91253" rIns="77243" bIns="38621"/>
          <a:lstStyle>
            <a:lvl1pPr algn="l">
              <a:defRPr sz="3700" b="1">
                <a:solidFill>
                  <a:srgbClr val="5C881A"/>
                </a:solidFill>
                <a:latin typeface="Arial" pitchFamily="34" charset="0"/>
                <a:cs typeface="Arial" pitchFamily="34" charset="0"/>
              </a:defRPr>
            </a:lvl1pPr>
          </a:lstStyle>
          <a:p>
            <a:r>
              <a:rPr lang="en-US" noProof="0"/>
              <a:t>Click to edit Master title style</a:t>
            </a:r>
            <a:endParaRPr lang="en-US" noProof="0" dirty="0"/>
          </a:p>
        </p:txBody>
      </p:sp>
    </p:spTree>
    <p:extLst>
      <p:ext uri="{BB962C8B-B14F-4D97-AF65-F5344CB8AC3E}">
        <p14:creationId xmlns:p14="http://schemas.microsoft.com/office/powerpoint/2010/main" val="7070381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_CHAPTER COVER">
    <p:spTree>
      <p:nvGrpSpPr>
        <p:cNvPr id="1" name=""/>
        <p:cNvGrpSpPr/>
        <p:nvPr/>
      </p:nvGrpSpPr>
      <p:grpSpPr>
        <a:xfrm>
          <a:off x="0" y="0"/>
          <a:ext cx="0" cy="0"/>
          <a:chOff x="0" y="0"/>
          <a:chExt cx="0" cy="0"/>
        </a:xfrm>
      </p:grpSpPr>
      <p:sp>
        <p:nvSpPr>
          <p:cNvPr id="5" name="4 Rectángulo"/>
          <p:cNvSpPr/>
          <p:nvPr userDrawn="1"/>
        </p:nvSpPr>
        <p:spPr>
          <a:xfrm rot="5400000">
            <a:off x="4500795" y="-3427643"/>
            <a:ext cx="72560" cy="831215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77261" tIns="38631" rIns="77261" bIns="38631" anchor="ctr"/>
          <a:lstStyle/>
          <a:p>
            <a:pPr algn="ctr">
              <a:defRPr/>
            </a:pPr>
            <a:endParaRPr lang="en-GB" dirty="0"/>
          </a:p>
        </p:txBody>
      </p:sp>
      <p:sp>
        <p:nvSpPr>
          <p:cNvPr id="3" name="2 Marcador de texto"/>
          <p:cNvSpPr>
            <a:spLocks noGrp="1"/>
          </p:cNvSpPr>
          <p:nvPr>
            <p:ph type="body" sz="quarter" idx="10"/>
          </p:nvPr>
        </p:nvSpPr>
        <p:spPr>
          <a:xfrm>
            <a:off x="4771292" y="116634"/>
            <a:ext cx="3921782" cy="576063"/>
          </a:xfrm>
          <a:prstGeom prst="rect">
            <a:avLst/>
          </a:prstGeom>
        </p:spPr>
        <p:txBody>
          <a:bodyPr lIns="0" tIns="38631" rIns="77261" bIns="38631" anchor="ctr" anchorCtr="0"/>
          <a:lstStyle>
            <a:lvl1pPr marL="0" indent="0">
              <a:buNone/>
              <a:defRPr sz="1500" b="1">
                <a:solidFill>
                  <a:srgbClr val="5C881A"/>
                </a:solidFill>
                <a:latin typeface="Arial" panose="020B0604020202020204" pitchFamily="34" charset="0"/>
                <a:cs typeface="Arial" panose="020B0604020202020204" pitchFamily="34" charset="0"/>
              </a:defRPr>
            </a:lvl1pPr>
          </a:lstStyle>
          <a:p>
            <a:pPr lvl="0"/>
            <a:r>
              <a:rPr lang="en-US" noProof="0" dirty="0"/>
              <a:t>Click to edit Master text styles</a:t>
            </a:r>
          </a:p>
        </p:txBody>
      </p:sp>
      <p:sp>
        <p:nvSpPr>
          <p:cNvPr id="4" name="6 Título"/>
          <p:cNvSpPr>
            <a:spLocks noGrp="1"/>
          </p:cNvSpPr>
          <p:nvPr>
            <p:ph type="title"/>
          </p:nvPr>
        </p:nvSpPr>
        <p:spPr>
          <a:xfrm>
            <a:off x="4771292" y="764710"/>
            <a:ext cx="3921370" cy="5617041"/>
          </a:xfrm>
          <a:prstGeom prst="rect">
            <a:avLst/>
          </a:prstGeom>
        </p:spPr>
        <p:txBody>
          <a:bodyPr lIns="0" tIns="91253" rIns="77243" bIns="38621"/>
          <a:lstStyle>
            <a:lvl1pPr algn="l">
              <a:defRPr sz="3700" b="1">
                <a:solidFill>
                  <a:srgbClr val="5C881A"/>
                </a:solidFill>
                <a:latin typeface="Arial" pitchFamily="34" charset="0"/>
                <a:cs typeface="Arial" pitchFamily="34" charset="0"/>
              </a:defRPr>
            </a:lvl1pPr>
          </a:lstStyle>
          <a:p>
            <a:r>
              <a:rPr lang="en-US" noProof="0"/>
              <a:t>Click to edit Master title style</a:t>
            </a:r>
            <a:endParaRPr lang="en-US" noProof="0" dirty="0"/>
          </a:p>
        </p:txBody>
      </p:sp>
    </p:spTree>
    <p:extLst>
      <p:ext uri="{BB962C8B-B14F-4D97-AF65-F5344CB8AC3E}">
        <p14:creationId xmlns:p14="http://schemas.microsoft.com/office/powerpoint/2010/main" val="7070381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ONE PHOTO">
    <p:spTree>
      <p:nvGrpSpPr>
        <p:cNvPr id="1" name=""/>
        <p:cNvGrpSpPr/>
        <p:nvPr/>
      </p:nvGrpSpPr>
      <p:grpSpPr>
        <a:xfrm>
          <a:off x="0" y="0"/>
          <a:ext cx="0" cy="0"/>
          <a:chOff x="0" y="0"/>
          <a:chExt cx="0" cy="0"/>
        </a:xfrm>
      </p:grpSpPr>
      <p:sp>
        <p:nvSpPr>
          <p:cNvPr id="4" name="12 Rectángulo"/>
          <p:cNvSpPr/>
          <p:nvPr userDrawn="1"/>
        </p:nvSpPr>
        <p:spPr>
          <a:xfrm rot="5400000">
            <a:off x="4536017" y="-3393015"/>
            <a:ext cx="71967" cy="824230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77261" tIns="38631" rIns="77261" bIns="38631" anchor="ctr"/>
          <a:lstStyle/>
          <a:p>
            <a:pPr algn="ctr">
              <a:defRPr/>
            </a:pPr>
            <a:endParaRPr lang="en-GB" dirty="0"/>
          </a:p>
        </p:txBody>
      </p:sp>
      <p:sp>
        <p:nvSpPr>
          <p:cNvPr id="3" name="2 Marcador de posición de imagen"/>
          <p:cNvSpPr>
            <a:spLocks noGrp="1"/>
          </p:cNvSpPr>
          <p:nvPr>
            <p:ph type="pic" sz="quarter" idx="13"/>
          </p:nvPr>
        </p:nvSpPr>
        <p:spPr>
          <a:xfrm>
            <a:off x="451340" y="764709"/>
            <a:ext cx="8241323" cy="5617044"/>
          </a:xfrm>
          <a:prstGeom prst="rect">
            <a:avLst/>
          </a:prstGeom>
        </p:spPr>
        <p:txBody>
          <a:bodyPr lIns="77261" tIns="38631" rIns="77261" bIns="38631"/>
          <a:lstStyle>
            <a:lvl1pPr>
              <a:defRPr/>
            </a:lvl1pPr>
          </a:lstStyle>
          <a:p>
            <a:pPr lvl="0"/>
            <a:r>
              <a:rPr lang="en-US" noProof="0" dirty="0"/>
              <a:t>Click icon to add picture</a:t>
            </a:r>
          </a:p>
        </p:txBody>
      </p:sp>
      <p:sp>
        <p:nvSpPr>
          <p:cNvPr id="8" name="6 Título"/>
          <p:cNvSpPr>
            <a:spLocks noGrp="1"/>
          </p:cNvSpPr>
          <p:nvPr>
            <p:ph type="title"/>
          </p:nvPr>
        </p:nvSpPr>
        <p:spPr>
          <a:xfrm>
            <a:off x="451340" y="116635"/>
            <a:ext cx="8241324" cy="576064"/>
          </a:xfrm>
          <a:prstGeom prst="rect">
            <a:avLst/>
          </a:prstGeom>
        </p:spPr>
        <p:txBody>
          <a:bodyPr lIns="0" tIns="38621" rIns="77243" bIns="38621" anchor="ctr" anchorCtr="0"/>
          <a:lstStyle>
            <a:lvl1pPr algn="l">
              <a:lnSpc>
                <a:spcPts val="1690"/>
              </a:lnSpc>
              <a:defRPr sz="1500" b="1">
                <a:solidFill>
                  <a:srgbClr val="5C881A"/>
                </a:solidFill>
                <a:latin typeface="Arial" pitchFamily="34" charset="0"/>
                <a:cs typeface="Arial" pitchFamily="34" charset="0"/>
              </a:defRPr>
            </a:lvl1pPr>
          </a:lstStyle>
          <a:p>
            <a:r>
              <a:rPr lang="en-US" noProof="0"/>
              <a:t>Click to edit Master title style</a:t>
            </a:r>
            <a:endParaRPr lang="en-US" noProof="0" dirty="0"/>
          </a:p>
        </p:txBody>
      </p:sp>
    </p:spTree>
    <p:extLst>
      <p:ext uri="{BB962C8B-B14F-4D97-AF65-F5344CB8AC3E}">
        <p14:creationId xmlns:p14="http://schemas.microsoft.com/office/powerpoint/2010/main" val="4285566396"/>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ONE PHOTO">
    <p:spTree>
      <p:nvGrpSpPr>
        <p:cNvPr id="1" name=""/>
        <p:cNvGrpSpPr/>
        <p:nvPr/>
      </p:nvGrpSpPr>
      <p:grpSpPr>
        <a:xfrm>
          <a:off x="0" y="0"/>
          <a:ext cx="0" cy="0"/>
          <a:chOff x="0" y="0"/>
          <a:chExt cx="0" cy="0"/>
        </a:xfrm>
      </p:grpSpPr>
      <p:sp>
        <p:nvSpPr>
          <p:cNvPr id="4" name="12 Rectángulo"/>
          <p:cNvSpPr/>
          <p:nvPr userDrawn="1"/>
        </p:nvSpPr>
        <p:spPr>
          <a:xfrm rot="5400000">
            <a:off x="4536017" y="-3393015"/>
            <a:ext cx="71967" cy="824230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77261" tIns="38631" rIns="77261" bIns="38631" anchor="ctr"/>
          <a:lstStyle/>
          <a:p>
            <a:pPr algn="ctr">
              <a:defRPr/>
            </a:pPr>
            <a:endParaRPr lang="en-GB" dirty="0"/>
          </a:p>
        </p:txBody>
      </p:sp>
      <p:sp>
        <p:nvSpPr>
          <p:cNvPr id="3" name="2 Marcador de posición de imagen"/>
          <p:cNvSpPr>
            <a:spLocks noGrp="1"/>
          </p:cNvSpPr>
          <p:nvPr>
            <p:ph type="pic" sz="quarter" idx="13"/>
          </p:nvPr>
        </p:nvSpPr>
        <p:spPr>
          <a:xfrm>
            <a:off x="451340" y="764709"/>
            <a:ext cx="8241323" cy="5617044"/>
          </a:xfrm>
          <a:prstGeom prst="rect">
            <a:avLst/>
          </a:prstGeom>
        </p:spPr>
        <p:txBody>
          <a:bodyPr lIns="77261" tIns="38631" rIns="77261" bIns="38631"/>
          <a:lstStyle>
            <a:lvl1pPr>
              <a:defRPr/>
            </a:lvl1pPr>
          </a:lstStyle>
          <a:p>
            <a:pPr lvl="0"/>
            <a:r>
              <a:rPr lang="en-US" noProof="0" dirty="0"/>
              <a:t>Click icon to add picture</a:t>
            </a:r>
          </a:p>
        </p:txBody>
      </p:sp>
      <p:sp>
        <p:nvSpPr>
          <p:cNvPr id="8" name="6 Título"/>
          <p:cNvSpPr>
            <a:spLocks noGrp="1"/>
          </p:cNvSpPr>
          <p:nvPr>
            <p:ph type="title"/>
          </p:nvPr>
        </p:nvSpPr>
        <p:spPr>
          <a:xfrm>
            <a:off x="451340" y="116635"/>
            <a:ext cx="8241324" cy="576064"/>
          </a:xfrm>
          <a:prstGeom prst="rect">
            <a:avLst/>
          </a:prstGeom>
        </p:spPr>
        <p:txBody>
          <a:bodyPr lIns="0" tIns="38621" rIns="77243" bIns="38621" anchor="ctr" anchorCtr="0"/>
          <a:lstStyle>
            <a:lvl1pPr algn="l">
              <a:lnSpc>
                <a:spcPts val="1690"/>
              </a:lnSpc>
              <a:defRPr sz="1500" b="1">
                <a:solidFill>
                  <a:srgbClr val="5C881A"/>
                </a:solidFill>
                <a:latin typeface="Arial" pitchFamily="34" charset="0"/>
                <a:cs typeface="Arial" pitchFamily="34" charset="0"/>
              </a:defRPr>
            </a:lvl1pPr>
          </a:lstStyle>
          <a:p>
            <a:r>
              <a:rPr lang="en-US" noProof="0"/>
              <a:t>Click to edit Master title style</a:t>
            </a:r>
            <a:endParaRPr lang="en-US" noProof="0" dirty="0"/>
          </a:p>
        </p:txBody>
      </p:sp>
    </p:spTree>
    <p:extLst>
      <p:ext uri="{BB962C8B-B14F-4D97-AF65-F5344CB8AC3E}">
        <p14:creationId xmlns:p14="http://schemas.microsoft.com/office/powerpoint/2010/main" val="428556639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 PHOTO RIGHT TEXT">
    <p:spTree>
      <p:nvGrpSpPr>
        <p:cNvPr id="1" name=""/>
        <p:cNvGrpSpPr/>
        <p:nvPr/>
      </p:nvGrpSpPr>
      <p:grpSpPr>
        <a:xfrm>
          <a:off x="0" y="0"/>
          <a:ext cx="0" cy="0"/>
          <a:chOff x="0" y="0"/>
          <a:chExt cx="0" cy="0"/>
        </a:xfrm>
      </p:grpSpPr>
      <p:sp>
        <p:nvSpPr>
          <p:cNvPr id="13" name="12 Rectángulo"/>
          <p:cNvSpPr/>
          <p:nvPr/>
        </p:nvSpPr>
        <p:spPr>
          <a:xfrm rot="5400000">
            <a:off x="4536205" y="-3392164"/>
            <a:ext cx="72008" cy="8241734"/>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17" name="16 Marcador de texto"/>
          <p:cNvSpPr>
            <a:spLocks noGrp="1"/>
          </p:cNvSpPr>
          <p:nvPr>
            <p:ph type="body" sz="quarter" idx="10" hasCustomPrompt="1"/>
          </p:nvPr>
        </p:nvSpPr>
        <p:spPr>
          <a:xfrm>
            <a:off x="451340" y="836617"/>
            <a:ext cx="3921368" cy="1224235"/>
          </a:xfrm>
          <a:prstGeom prst="rect">
            <a:avLst/>
          </a:prstGeom>
        </p:spPr>
        <p:txBody>
          <a:bodyPr lIns="0" tIns="43266" rIns="86531" bIns="43266"/>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n-US" noProof="0" dirty="0">
                <a:effectLst/>
              </a:rPr>
              <a:t>Left text box</a:t>
            </a:r>
            <a:endParaRPr lang="en-US" noProof="0" dirty="0"/>
          </a:p>
        </p:txBody>
      </p:sp>
      <p:sp>
        <p:nvSpPr>
          <p:cNvPr id="19" name="18 Marcador de texto"/>
          <p:cNvSpPr>
            <a:spLocks noGrp="1"/>
          </p:cNvSpPr>
          <p:nvPr>
            <p:ph type="body" sz="quarter" idx="11" hasCustomPrompt="1"/>
          </p:nvPr>
        </p:nvSpPr>
        <p:spPr>
          <a:xfrm>
            <a:off x="4771295" y="836617"/>
            <a:ext cx="3921782" cy="1224235"/>
          </a:xfrm>
          <a:prstGeom prst="rect">
            <a:avLst/>
          </a:prstGeom>
        </p:spPr>
        <p:txBody>
          <a:bodyPr lIns="0" tIns="43266" rIns="86531" bIns="43266"/>
          <a:lstStyle>
            <a:lvl1pPr marL="0" indent="0">
              <a:buNone/>
              <a:defRPr sz="2300" baseline="0">
                <a:solidFill>
                  <a:srgbClr val="5C881A"/>
                </a:solidFill>
                <a:latin typeface="Arial" panose="020B0604020202020204" pitchFamily="34" charset="0"/>
                <a:cs typeface="Arial" panose="020B0604020202020204" pitchFamily="34" charset="0"/>
              </a:defRPr>
            </a:lvl1pPr>
          </a:lstStyle>
          <a:p>
            <a:pPr lvl="0"/>
            <a:r>
              <a:rPr lang="en-US" noProof="0" dirty="0">
                <a:effectLst/>
              </a:rPr>
              <a:t>Right text box</a:t>
            </a:r>
            <a:endParaRPr lang="en-US" noProof="0" dirty="0"/>
          </a:p>
        </p:txBody>
      </p:sp>
      <p:sp>
        <p:nvSpPr>
          <p:cNvPr id="7" name="6 Título"/>
          <p:cNvSpPr>
            <a:spLocks noGrp="1"/>
          </p:cNvSpPr>
          <p:nvPr>
            <p:ph type="title" hasCustomPrompt="1"/>
          </p:nvPr>
        </p:nvSpPr>
        <p:spPr>
          <a:xfrm>
            <a:off x="451340" y="116636"/>
            <a:ext cx="8241324"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
        <p:nvSpPr>
          <p:cNvPr id="8" name="6 Marcador de texto"/>
          <p:cNvSpPr>
            <a:spLocks noGrp="1"/>
          </p:cNvSpPr>
          <p:nvPr>
            <p:ph type="body" sz="quarter" idx="13"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
        <p:nvSpPr>
          <p:cNvPr id="3" name="2 Marcador de posición de imagen"/>
          <p:cNvSpPr>
            <a:spLocks noGrp="1"/>
          </p:cNvSpPr>
          <p:nvPr>
            <p:ph type="pic" sz="quarter" idx="14" hasCustomPrompt="1"/>
          </p:nvPr>
        </p:nvSpPr>
        <p:spPr>
          <a:xfrm>
            <a:off x="451339" y="2133602"/>
            <a:ext cx="3921369" cy="3743325"/>
          </a:xfrm>
          <a:prstGeom prst="rect">
            <a:avLst/>
          </a:prstGeom>
        </p:spPr>
        <p:txBody>
          <a:bodyPr lIns="86531" tIns="43266" rIns="86531" bIns="43266"/>
          <a:lstStyle>
            <a:lvl1pPr>
              <a:defRPr>
                <a:latin typeface="Arial" panose="020B0604020202020204" pitchFamily="34" charset="0"/>
              </a:defRPr>
            </a:lvl1pPr>
          </a:lstStyle>
          <a:p>
            <a:r>
              <a:rPr lang="en-US" noProof="0" dirty="0"/>
              <a:t>Image</a:t>
            </a:r>
          </a:p>
        </p:txBody>
      </p:sp>
      <p:sp>
        <p:nvSpPr>
          <p:cNvPr id="5" name="4 Marcador de texto"/>
          <p:cNvSpPr>
            <a:spLocks noGrp="1"/>
          </p:cNvSpPr>
          <p:nvPr>
            <p:ph type="body" sz="quarter" idx="15" hasCustomPrompt="1"/>
          </p:nvPr>
        </p:nvSpPr>
        <p:spPr>
          <a:xfrm>
            <a:off x="4771294" y="2133602"/>
            <a:ext cx="3921369" cy="3743325"/>
          </a:xfrm>
          <a:prstGeom prst="rect">
            <a:avLst/>
          </a:prstGeom>
        </p:spPr>
        <p:txBody>
          <a:bodyPr lIns="86531" tIns="43266" rIns="86531" bIns="43266"/>
          <a:lstStyle>
            <a:lvl1pPr marL="0" indent="0">
              <a:buFont typeface="Arial" panose="020B0604020202020204" pitchFamily="34" charset="0"/>
              <a:buNone/>
              <a:defRPr lang="es-ES" sz="19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58" indent="0">
              <a:buFont typeface="Arial" panose="020B0604020202020204" pitchFamily="34" charset="0"/>
              <a:buNone/>
              <a:defRPr lang="es-ES" sz="19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15" indent="0">
              <a:buFont typeface="Arial" panose="020B0604020202020204" pitchFamily="34" charset="0"/>
              <a:buNone/>
              <a:defRPr lang="es-ES" sz="19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670" indent="0">
              <a:buFont typeface="Arial" panose="020B0604020202020204" pitchFamily="34" charset="0"/>
              <a:buNone/>
              <a:defRPr lang="es-ES" sz="19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229" indent="0">
              <a:buFont typeface="Arial" panose="020B0604020202020204" pitchFamily="34" charset="0"/>
              <a:buNone/>
              <a:defRPr lang="en-GB" sz="19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a:t>Text</a:t>
            </a:r>
          </a:p>
        </p:txBody>
      </p:sp>
      <p:sp>
        <p:nvSpPr>
          <p:cNvPr id="12" name="8 Marcador de texto"/>
          <p:cNvSpPr>
            <a:spLocks noGrp="1"/>
          </p:cNvSpPr>
          <p:nvPr>
            <p:ph type="body" sz="quarter" idx="16" hasCustomPrompt="1"/>
          </p:nvPr>
        </p:nvSpPr>
        <p:spPr>
          <a:xfrm>
            <a:off x="451339" y="5949951"/>
            <a:ext cx="3921369" cy="358775"/>
          </a:xfrm>
          <a:prstGeom prst="rect">
            <a:avLst/>
          </a:prstGeom>
        </p:spPr>
        <p:txBody>
          <a:bodyPr lIns="0" tIns="43266" rIns="0" bIns="43266"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5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15"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67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22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a:effectLst/>
              </a:rPr>
              <a:t>photo text</a:t>
            </a:r>
            <a:endParaRPr lang="en-US" noProof="0" dirty="0"/>
          </a:p>
        </p:txBody>
      </p:sp>
    </p:spTree>
    <p:extLst>
      <p:ext uri="{BB962C8B-B14F-4D97-AF65-F5344CB8AC3E}">
        <p14:creationId xmlns:p14="http://schemas.microsoft.com/office/powerpoint/2010/main" val="1091080662"/>
      </p:ext>
    </p:extLst>
  </p:cSld>
  <p:clrMapOvr>
    <a:overrideClrMapping bg1="lt1" tx1="dk1" bg2="lt2" tx2="dk2" accent1="accent1" accent2="accent2" accent3="accent3" accent4="accent4" accent5="accent5" accent6="accent6" hlink="hlink" folHlink="folHlink"/>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 PHOTO LEFT TEXT">
    <p:spTree>
      <p:nvGrpSpPr>
        <p:cNvPr id="1" name=""/>
        <p:cNvGrpSpPr/>
        <p:nvPr/>
      </p:nvGrpSpPr>
      <p:grpSpPr>
        <a:xfrm>
          <a:off x="0" y="0"/>
          <a:ext cx="0" cy="0"/>
          <a:chOff x="0" y="0"/>
          <a:chExt cx="0" cy="0"/>
        </a:xfrm>
      </p:grpSpPr>
      <p:sp>
        <p:nvSpPr>
          <p:cNvPr id="13" name="12 Rectángulo"/>
          <p:cNvSpPr/>
          <p:nvPr/>
        </p:nvSpPr>
        <p:spPr>
          <a:xfrm rot="5400000">
            <a:off x="4536205" y="-3392164"/>
            <a:ext cx="72008" cy="8241734"/>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17" name="16 Marcador de texto"/>
          <p:cNvSpPr>
            <a:spLocks noGrp="1"/>
          </p:cNvSpPr>
          <p:nvPr>
            <p:ph type="body" sz="quarter" idx="10" hasCustomPrompt="1"/>
          </p:nvPr>
        </p:nvSpPr>
        <p:spPr>
          <a:xfrm>
            <a:off x="451339" y="836617"/>
            <a:ext cx="3921368" cy="1224235"/>
          </a:xfrm>
          <a:prstGeom prst="rect">
            <a:avLst/>
          </a:prstGeom>
        </p:spPr>
        <p:txBody>
          <a:bodyPr lIns="0" tIns="43266" rIns="86531" bIns="43266"/>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n-US" noProof="0" dirty="0">
                <a:effectLst/>
              </a:rPr>
              <a:t>Left text box</a:t>
            </a:r>
            <a:endParaRPr lang="en-US" noProof="0" dirty="0"/>
          </a:p>
        </p:txBody>
      </p:sp>
      <p:sp>
        <p:nvSpPr>
          <p:cNvPr id="7" name="6 Título"/>
          <p:cNvSpPr>
            <a:spLocks noGrp="1"/>
          </p:cNvSpPr>
          <p:nvPr>
            <p:ph type="title" hasCustomPrompt="1"/>
          </p:nvPr>
        </p:nvSpPr>
        <p:spPr>
          <a:xfrm>
            <a:off x="451340" y="116636"/>
            <a:ext cx="8241324"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
        <p:nvSpPr>
          <p:cNvPr id="8" name="6 Marcador de texto"/>
          <p:cNvSpPr>
            <a:spLocks noGrp="1"/>
          </p:cNvSpPr>
          <p:nvPr>
            <p:ph type="body" sz="quarter" idx="13"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
        <p:nvSpPr>
          <p:cNvPr id="3" name="2 Marcador de posición de imagen"/>
          <p:cNvSpPr>
            <a:spLocks noGrp="1"/>
          </p:cNvSpPr>
          <p:nvPr>
            <p:ph type="pic" sz="quarter" idx="14" hasCustomPrompt="1"/>
          </p:nvPr>
        </p:nvSpPr>
        <p:spPr>
          <a:xfrm>
            <a:off x="4771294" y="2133602"/>
            <a:ext cx="3921369" cy="3743325"/>
          </a:xfrm>
          <a:prstGeom prst="rect">
            <a:avLst/>
          </a:prstGeom>
        </p:spPr>
        <p:txBody>
          <a:bodyPr lIns="86531" tIns="43266" rIns="86531" bIns="43266"/>
          <a:lstStyle>
            <a:lvl1pPr>
              <a:defRPr>
                <a:latin typeface="Arial" panose="020B0604020202020204" pitchFamily="34" charset="0"/>
              </a:defRPr>
            </a:lvl1pPr>
          </a:lstStyle>
          <a:p>
            <a:r>
              <a:rPr lang="en-US" noProof="0" dirty="0"/>
              <a:t>Image</a:t>
            </a:r>
          </a:p>
        </p:txBody>
      </p:sp>
      <p:sp>
        <p:nvSpPr>
          <p:cNvPr id="12" name="8 Marcador de texto"/>
          <p:cNvSpPr>
            <a:spLocks noGrp="1"/>
          </p:cNvSpPr>
          <p:nvPr>
            <p:ph type="body" sz="quarter" idx="16" hasCustomPrompt="1"/>
          </p:nvPr>
        </p:nvSpPr>
        <p:spPr>
          <a:xfrm>
            <a:off x="4771706" y="5949951"/>
            <a:ext cx="3921369" cy="358775"/>
          </a:xfrm>
          <a:prstGeom prst="rect">
            <a:avLst/>
          </a:prstGeom>
        </p:spPr>
        <p:txBody>
          <a:bodyPr lIns="0" tIns="43266" rIns="0" bIns="43266"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5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15"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67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22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a:effectLst/>
              </a:rPr>
              <a:t>photo text</a:t>
            </a:r>
            <a:endParaRPr lang="en-US" noProof="0" dirty="0"/>
          </a:p>
        </p:txBody>
      </p:sp>
      <p:sp>
        <p:nvSpPr>
          <p:cNvPr id="10" name="18 Marcador de texto"/>
          <p:cNvSpPr>
            <a:spLocks noGrp="1"/>
          </p:cNvSpPr>
          <p:nvPr>
            <p:ph type="body" sz="quarter" idx="11" hasCustomPrompt="1"/>
          </p:nvPr>
        </p:nvSpPr>
        <p:spPr>
          <a:xfrm>
            <a:off x="4774360" y="836617"/>
            <a:ext cx="3921782" cy="1224235"/>
          </a:xfrm>
          <a:prstGeom prst="rect">
            <a:avLst/>
          </a:prstGeom>
        </p:spPr>
        <p:txBody>
          <a:bodyPr lIns="0" tIns="43266" rIns="86531" bIns="43266"/>
          <a:lstStyle>
            <a:lvl1pPr marL="0" indent="0">
              <a:buNone/>
              <a:defRPr sz="2300" baseline="0">
                <a:solidFill>
                  <a:srgbClr val="5C881A"/>
                </a:solidFill>
                <a:latin typeface="Arial" panose="020B0604020202020204" pitchFamily="34" charset="0"/>
                <a:cs typeface="Arial" panose="020B0604020202020204" pitchFamily="34" charset="0"/>
              </a:defRPr>
            </a:lvl1pPr>
          </a:lstStyle>
          <a:p>
            <a:pPr lvl="0"/>
            <a:r>
              <a:rPr lang="en-US" noProof="0" dirty="0">
                <a:effectLst/>
              </a:rPr>
              <a:t>Right text box</a:t>
            </a:r>
            <a:endParaRPr lang="en-US" noProof="0" dirty="0"/>
          </a:p>
        </p:txBody>
      </p:sp>
      <p:sp>
        <p:nvSpPr>
          <p:cNvPr id="11" name="4 Marcador de texto"/>
          <p:cNvSpPr>
            <a:spLocks noGrp="1"/>
          </p:cNvSpPr>
          <p:nvPr>
            <p:ph type="body" sz="quarter" idx="15" hasCustomPrompt="1"/>
          </p:nvPr>
        </p:nvSpPr>
        <p:spPr>
          <a:xfrm>
            <a:off x="450928" y="2133602"/>
            <a:ext cx="3921369" cy="3743325"/>
          </a:xfrm>
          <a:prstGeom prst="rect">
            <a:avLst/>
          </a:prstGeom>
        </p:spPr>
        <p:txBody>
          <a:bodyPr lIns="86531" tIns="43266" rIns="86531" bIns="43266"/>
          <a:lstStyle>
            <a:lvl1pPr marL="0" indent="0">
              <a:buFont typeface="Arial" panose="020B0604020202020204" pitchFamily="34" charset="0"/>
              <a:buNone/>
              <a:defRPr lang="es-ES" sz="19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58" indent="0">
              <a:buFont typeface="Arial" panose="020B0604020202020204" pitchFamily="34" charset="0"/>
              <a:buNone/>
              <a:defRPr lang="es-ES" sz="19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15" indent="0">
              <a:buFont typeface="Arial" panose="020B0604020202020204" pitchFamily="34" charset="0"/>
              <a:buNone/>
              <a:defRPr lang="es-ES" sz="19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670" indent="0">
              <a:buFont typeface="Arial" panose="020B0604020202020204" pitchFamily="34" charset="0"/>
              <a:buNone/>
              <a:defRPr lang="es-ES" sz="19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229" indent="0">
              <a:buFont typeface="Arial" panose="020B0604020202020204" pitchFamily="34" charset="0"/>
              <a:buNone/>
              <a:defRPr lang="en-GB" sz="19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a:t>Text</a:t>
            </a:r>
          </a:p>
        </p:txBody>
      </p:sp>
    </p:spTree>
    <p:extLst>
      <p:ext uri="{BB962C8B-B14F-4D97-AF65-F5344CB8AC3E}">
        <p14:creationId xmlns:p14="http://schemas.microsoft.com/office/powerpoint/2010/main" val="2120011742"/>
      </p:ext>
    </p:extLst>
  </p:cSld>
  <p:clrMapOvr>
    <a:overrideClrMapping bg1="lt1" tx1="dk1" bg2="lt2" tx2="dk2" accent1="accent1" accent2="accent2" accent3="accent3" accent4="accent4" accent5="accent5" accent6="accent6" hlink="hlink" folHlink="folHlink"/>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 PHOTO ABOVE TEXT">
    <p:spTree>
      <p:nvGrpSpPr>
        <p:cNvPr id="1" name=""/>
        <p:cNvGrpSpPr/>
        <p:nvPr/>
      </p:nvGrpSpPr>
      <p:grpSpPr>
        <a:xfrm>
          <a:off x="0" y="0"/>
          <a:ext cx="0" cy="0"/>
          <a:chOff x="0" y="0"/>
          <a:chExt cx="0" cy="0"/>
        </a:xfrm>
      </p:grpSpPr>
      <p:sp>
        <p:nvSpPr>
          <p:cNvPr id="13" name="12 Rectángulo"/>
          <p:cNvSpPr/>
          <p:nvPr/>
        </p:nvSpPr>
        <p:spPr>
          <a:xfrm rot="5400000">
            <a:off x="4536205" y="-3392164"/>
            <a:ext cx="72008" cy="8241734"/>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4" name="6 Título"/>
          <p:cNvSpPr>
            <a:spLocks noGrp="1"/>
          </p:cNvSpPr>
          <p:nvPr>
            <p:ph type="title" hasCustomPrompt="1"/>
          </p:nvPr>
        </p:nvSpPr>
        <p:spPr>
          <a:xfrm>
            <a:off x="451340" y="116636"/>
            <a:ext cx="8241324"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
        <p:nvSpPr>
          <p:cNvPr id="6" name="6 Marcador de texto"/>
          <p:cNvSpPr>
            <a:spLocks noGrp="1"/>
          </p:cNvSpPr>
          <p:nvPr>
            <p:ph type="body" sz="quarter" idx="12"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
        <p:nvSpPr>
          <p:cNvPr id="7" name="2 Marcador de texto"/>
          <p:cNvSpPr>
            <a:spLocks noGrp="1"/>
          </p:cNvSpPr>
          <p:nvPr>
            <p:ph type="body" sz="quarter" idx="10" hasCustomPrompt="1"/>
          </p:nvPr>
        </p:nvSpPr>
        <p:spPr>
          <a:xfrm>
            <a:off x="451340" y="836616"/>
            <a:ext cx="8241323" cy="2448370"/>
          </a:xfrm>
          <a:prstGeom prst="rect">
            <a:avLst/>
          </a:prstGeom>
        </p:spPr>
        <p:txBody>
          <a:bodyPr lIns="0" tIns="43266" rIns="86531" bIns="43266"/>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n-US" noProof="0" dirty="0"/>
              <a:t>First text</a:t>
            </a:r>
          </a:p>
        </p:txBody>
      </p:sp>
      <p:sp>
        <p:nvSpPr>
          <p:cNvPr id="3" name="2 Marcador de posición de imagen"/>
          <p:cNvSpPr>
            <a:spLocks noGrp="1"/>
          </p:cNvSpPr>
          <p:nvPr>
            <p:ph type="pic" sz="quarter" idx="13" hasCustomPrompt="1"/>
          </p:nvPr>
        </p:nvSpPr>
        <p:spPr>
          <a:xfrm>
            <a:off x="451340" y="3429002"/>
            <a:ext cx="8241323" cy="2448272"/>
          </a:xfrm>
          <a:prstGeom prst="rect">
            <a:avLst/>
          </a:prstGeom>
        </p:spPr>
        <p:txBody>
          <a:bodyPr lIns="86531" tIns="43266" rIns="86531" bIns="43266"/>
          <a:lstStyle>
            <a:lvl1pPr>
              <a:defRPr>
                <a:latin typeface="Arial" panose="020B0604020202020204" pitchFamily="34" charset="0"/>
              </a:defRPr>
            </a:lvl1pPr>
          </a:lstStyle>
          <a:p>
            <a:r>
              <a:rPr lang="en-US" noProof="0" dirty="0"/>
              <a:t>Image</a:t>
            </a:r>
          </a:p>
        </p:txBody>
      </p:sp>
      <p:sp>
        <p:nvSpPr>
          <p:cNvPr id="9" name="8 Marcador de texto"/>
          <p:cNvSpPr>
            <a:spLocks noGrp="1"/>
          </p:cNvSpPr>
          <p:nvPr>
            <p:ph type="body" sz="quarter" idx="16" hasCustomPrompt="1"/>
          </p:nvPr>
        </p:nvSpPr>
        <p:spPr>
          <a:xfrm>
            <a:off x="451340" y="5949951"/>
            <a:ext cx="8241323" cy="358775"/>
          </a:xfrm>
          <a:prstGeom prst="rect">
            <a:avLst/>
          </a:prstGeom>
        </p:spPr>
        <p:txBody>
          <a:bodyPr lIns="0" tIns="43266" rIns="0" bIns="43266"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5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15"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67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22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a:effectLst/>
              </a:rPr>
              <a:t>photo text</a:t>
            </a:r>
            <a:endParaRPr lang="en-US" noProof="0" dirty="0"/>
          </a:p>
        </p:txBody>
      </p:sp>
    </p:spTree>
    <p:extLst>
      <p:ext uri="{BB962C8B-B14F-4D97-AF65-F5344CB8AC3E}">
        <p14:creationId xmlns:p14="http://schemas.microsoft.com/office/powerpoint/2010/main" val="341379731"/>
      </p:ext>
    </p:extLst>
  </p:cSld>
  <p:clrMapOvr>
    <a:overrideClrMapping bg1="lt1" tx1="dk1" bg2="lt2" tx2="dk2" accent1="accent1" accent2="accent2" accent3="accent3" accent4="accent4" accent5="accent5" accent6="accent6" hlink="hlink" folHlink="folHlink"/>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HOTOS AND TWO TEXT">
    <p:spTree>
      <p:nvGrpSpPr>
        <p:cNvPr id="1" name=""/>
        <p:cNvGrpSpPr/>
        <p:nvPr/>
      </p:nvGrpSpPr>
      <p:grpSpPr>
        <a:xfrm>
          <a:off x="0" y="0"/>
          <a:ext cx="0" cy="0"/>
          <a:chOff x="0" y="0"/>
          <a:chExt cx="0" cy="0"/>
        </a:xfrm>
      </p:grpSpPr>
      <p:sp>
        <p:nvSpPr>
          <p:cNvPr id="13" name="12 Rectángulo"/>
          <p:cNvSpPr/>
          <p:nvPr/>
        </p:nvSpPr>
        <p:spPr>
          <a:xfrm rot="5400000">
            <a:off x="4536205" y="-3392164"/>
            <a:ext cx="72008" cy="8241734"/>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17" name="16 Marcador de texto"/>
          <p:cNvSpPr>
            <a:spLocks noGrp="1"/>
          </p:cNvSpPr>
          <p:nvPr>
            <p:ph type="body" sz="quarter" idx="10" hasCustomPrompt="1"/>
          </p:nvPr>
        </p:nvSpPr>
        <p:spPr>
          <a:xfrm>
            <a:off x="451340" y="836617"/>
            <a:ext cx="3921368" cy="1224235"/>
          </a:xfrm>
          <a:prstGeom prst="rect">
            <a:avLst/>
          </a:prstGeom>
        </p:spPr>
        <p:txBody>
          <a:bodyPr lIns="0" tIns="43266" rIns="86531" bIns="43266"/>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n-US" noProof="0" dirty="0">
                <a:effectLst/>
              </a:rPr>
              <a:t>Left text box</a:t>
            </a:r>
            <a:endParaRPr lang="en-US" noProof="0" dirty="0"/>
          </a:p>
        </p:txBody>
      </p:sp>
      <p:sp>
        <p:nvSpPr>
          <p:cNvPr id="19" name="18 Marcador de texto"/>
          <p:cNvSpPr>
            <a:spLocks noGrp="1"/>
          </p:cNvSpPr>
          <p:nvPr>
            <p:ph type="body" sz="quarter" idx="11" hasCustomPrompt="1"/>
          </p:nvPr>
        </p:nvSpPr>
        <p:spPr>
          <a:xfrm>
            <a:off x="4771295" y="836617"/>
            <a:ext cx="3921782" cy="1224235"/>
          </a:xfrm>
          <a:prstGeom prst="rect">
            <a:avLst/>
          </a:prstGeom>
        </p:spPr>
        <p:txBody>
          <a:bodyPr lIns="0" tIns="43266" rIns="86531" bIns="43266"/>
          <a:lstStyle>
            <a:lvl1pPr marL="0" indent="0">
              <a:buNone/>
              <a:defRPr sz="2300" baseline="0">
                <a:solidFill>
                  <a:srgbClr val="5C881A"/>
                </a:solidFill>
                <a:latin typeface="Arial" panose="020B0604020202020204" pitchFamily="34" charset="0"/>
                <a:cs typeface="Arial" panose="020B0604020202020204" pitchFamily="34" charset="0"/>
              </a:defRPr>
            </a:lvl1pPr>
          </a:lstStyle>
          <a:p>
            <a:pPr lvl="0"/>
            <a:r>
              <a:rPr lang="en-US" noProof="0" dirty="0">
                <a:effectLst/>
              </a:rPr>
              <a:t>Right text box</a:t>
            </a:r>
            <a:endParaRPr lang="en-US" noProof="0" dirty="0"/>
          </a:p>
        </p:txBody>
      </p:sp>
      <p:sp>
        <p:nvSpPr>
          <p:cNvPr id="7" name="6 Título"/>
          <p:cNvSpPr>
            <a:spLocks noGrp="1"/>
          </p:cNvSpPr>
          <p:nvPr>
            <p:ph type="title" hasCustomPrompt="1"/>
          </p:nvPr>
        </p:nvSpPr>
        <p:spPr>
          <a:xfrm>
            <a:off x="451340" y="116636"/>
            <a:ext cx="8241324"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
        <p:nvSpPr>
          <p:cNvPr id="3" name="2 Marcador de posición de imagen"/>
          <p:cNvSpPr>
            <a:spLocks noGrp="1"/>
          </p:cNvSpPr>
          <p:nvPr>
            <p:ph type="pic" sz="quarter" idx="14" hasCustomPrompt="1"/>
          </p:nvPr>
        </p:nvSpPr>
        <p:spPr>
          <a:xfrm>
            <a:off x="451339" y="2133602"/>
            <a:ext cx="3921369" cy="3743325"/>
          </a:xfrm>
          <a:prstGeom prst="rect">
            <a:avLst/>
          </a:prstGeom>
        </p:spPr>
        <p:txBody>
          <a:bodyPr lIns="86531" tIns="43266" rIns="86531" bIns="43266"/>
          <a:lstStyle>
            <a:lvl1pPr>
              <a:defRPr>
                <a:latin typeface="Arial" panose="020B0604020202020204" pitchFamily="34" charset="0"/>
              </a:defRPr>
            </a:lvl1pPr>
          </a:lstStyle>
          <a:p>
            <a:r>
              <a:rPr lang="en-US" noProof="0" dirty="0"/>
              <a:t>Image</a:t>
            </a:r>
          </a:p>
        </p:txBody>
      </p:sp>
      <p:sp>
        <p:nvSpPr>
          <p:cNvPr id="4" name="3 Marcador de posición de imagen"/>
          <p:cNvSpPr>
            <a:spLocks noGrp="1"/>
          </p:cNvSpPr>
          <p:nvPr>
            <p:ph type="pic" sz="quarter" idx="15" hasCustomPrompt="1"/>
          </p:nvPr>
        </p:nvSpPr>
        <p:spPr>
          <a:xfrm>
            <a:off x="4771294" y="2133602"/>
            <a:ext cx="3921369" cy="3743325"/>
          </a:xfrm>
          <a:prstGeom prst="rect">
            <a:avLst/>
          </a:prstGeom>
        </p:spPr>
        <p:txBody>
          <a:bodyPr lIns="86531" tIns="43266" rIns="86531" bIns="43266"/>
          <a:lstStyle>
            <a:lvl1pPr>
              <a:defRPr>
                <a:latin typeface="Arial" panose="020B0604020202020204" pitchFamily="34" charset="0"/>
              </a:defRPr>
            </a:lvl1pPr>
          </a:lstStyle>
          <a:p>
            <a:r>
              <a:rPr lang="en-US" noProof="0" dirty="0"/>
              <a:t>Image</a:t>
            </a:r>
          </a:p>
        </p:txBody>
      </p:sp>
      <p:sp>
        <p:nvSpPr>
          <p:cNvPr id="9" name="8 Marcador de texto"/>
          <p:cNvSpPr>
            <a:spLocks noGrp="1"/>
          </p:cNvSpPr>
          <p:nvPr>
            <p:ph type="body" sz="quarter" idx="16" hasCustomPrompt="1"/>
          </p:nvPr>
        </p:nvSpPr>
        <p:spPr>
          <a:xfrm>
            <a:off x="4774638" y="5949281"/>
            <a:ext cx="3921369" cy="358775"/>
          </a:xfrm>
          <a:prstGeom prst="rect">
            <a:avLst/>
          </a:prstGeom>
        </p:spPr>
        <p:txBody>
          <a:bodyPr lIns="0" tIns="43266" rIns="0" bIns="43266"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5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15"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67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22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a:effectLst/>
              </a:rPr>
              <a:t>photo text</a:t>
            </a:r>
            <a:endParaRPr lang="en-US" noProof="0" dirty="0"/>
          </a:p>
        </p:txBody>
      </p:sp>
      <p:sp>
        <p:nvSpPr>
          <p:cNvPr id="14" name="8 Marcador de texto"/>
          <p:cNvSpPr>
            <a:spLocks noGrp="1"/>
          </p:cNvSpPr>
          <p:nvPr>
            <p:ph type="body" sz="quarter" idx="17" hasCustomPrompt="1"/>
          </p:nvPr>
        </p:nvSpPr>
        <p:spPr>
          <a:xfrm>
            <a:off x="451341" y="5949281"/>
            <a:ext cx="3921369" cy="358775"/>
          </a:xfrm>
          <a:prstGeom prst="rect">
            <a:avLst/>
          </a:prstGeom>
        </p:spPr>
        <p:txBody>
          <a:bodyPr lIns="0" tIns="43266" rIns="0" bIns="43266"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5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15"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67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22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a:effectLst/>
              </a:rPr>
              <a:t>photo text</a:t>
            </a:r>
            <a:endParaRPr lang="en-US" noProof="0" dirty="0"/>
          </a:p>
        </p:txBody>
      </p:sp>
      <p:sp>
        <p:nvSpPr>
          <p:cNvPr id="11" name="6 Marcador de texto"/>
          <p:cNvSpPr>
            <a:spLocks noGrp="1"/>
          </p:cNvSpPr>
          <p:nvPr>
            <p:ph type="body" sz="quarter" idx="12"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Tree>
    <p:extLst>
      <p:ext uri="{BB962C8B-B14F-4D97-AF65-F5344CB8AC3E}">
        <p14:creationId xmlns:p14="http://schemas.microsoft.com/office/powerpoint/2010/main" val="1164986861"/>
      </p:ext>
    </p:extLst>
  </p:cSld>
  <p:clrMapOvr>
    <a:overrideClrMapping bg1="lt1" tx1="dk1" bg2="lt2" tx2="dk2" accent1="accent1" accent2="accent2" accent3="accent3" accent4="accent4" accent5="accent5" accent6="accent6" hlink="hlink" folHlink="folHlink"/>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OUR PHOTOS AND TWO TEXTS">
    <p:spTree>
      <p:nvGrpSpPr>
        <p:cNvPr id="1" name=""/>
        <p:cNvGrpSpPr/>
        <p:nvPr/>
      </p:nvGrpSpPr>
      <p:grpSpPr>
        <a:xfrm>
          <a:off x="0" y="0"/>
          <a:ext cx="0" cy="0"/>
          <a:chOff x="0" y="0"/>
          <a:chExt cx="0" cy="0"/>
        </a:xfrm>
      </p:grpSpPr>
      <p:sp>
        <p:nvSpPr>
          <p:cNvPr id="13" name="12 Rectángulo"/>
          <p:cNvSpPr/>
          <p:nvPr/>
        </p:nvSpPr>
        <p:spPr>
          <a:xfrm rot="5400000">
            <a:off x="4536205" y="-3392164"/>
            <a:ext cx="72008" cy="8241734"/>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1" tIns="43266" rIns="86531" bIns="43266" rtlCol="0" anchor="ctr"/>
          <a:lstStyle/>
          <a:p>
            <a:pPr algn="ctr"/>
            <a:endParaRPr lang="en-US" noProof="0" dirty="0">
              <a:latin typeface="Arial" panose="020B0604020202020204" pitchFamily="34" charset="0"/>
            </a:endParaRPr>
          </a:p>
        </p:txBody>
      </p:sp>
      <p:sp>
        <p:nvSpPr>
          <p:cNvPr id="17" name="16 Marcador de texto"/>
          <p:cNvSpPr>
            <a:spLocks noGrp="1"/>
          </p:cNvSpPr>
          <p:nvPr>
            <p:ph type="body" sz="quarter" idx="10" hasCustomPrompt="1"/>
          </p:nvPr>
        </p:nvSpPr>
        <p:spPr>
          <a:xfrm>
            <a:off x="451340" y="836617"/>
            <a:ext cx="3921368" cy="1224235"/>
          </a:xfrm>
          <a:prstGeom prst="rect">
            <a:avLst/>
          </a:prstGeom>
        </p:spPr>
        <p:txBody>
          <a:bodyPr lIns="0" tIns="43266" rIns="86531" bIns="43266"/>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n-US" noProof="0" dirty="0">
                <a:effectLst/>
              </a:rPr>
              <a:t>Left text box</a:t>
            </a:r>
            <a:endParaRPr lang="en-US" noProof="0" dirty="0"/>
          </a:p>
        </p:txBody>
      </p:sp>
      <p:sp>
        <p:nvSpPr>
          <p:cNvPr id="19" name="18 Marcador de texto"/>
          <p:cNvSpPr>
            <a:spLocks noGrp="1"/>
          </p:cNvSpPr>
          <p:nvPr>
            <p:ph type="body" sz="quarter" idx="11" hasCustomPrompt="1"/>
          </p:nvPr>
        </p:nvSpPr>
        <p:spPr>
          <a:xfrm>
            <a:off x="4771295" y="836617"/>
            <a:ext cx="3921782" cy="1224235"/>
          </a:xfrm>
          <a:prstGeom prst="rect">
            <a:avLst/>
          </a:prstGeom>
        </p:spPr>
        <p:txBody>
          <a:bodyPr lIns="0" tIns="43266" rIns="86531" bIns="43266"/>
          <a:lstStyle>
            <a:lvl1pPr marL="0" indent="0">
              <a:buNone/>
              <a:defRPr sz="2300" baseline="0">
                <a:solidFill>
                  <a:srgbClr val="5C881A"/>
                </a:solidFill>
                <a:latin typeface="Arial" panose="020B0604020202020204" pitchFamily="34" charset="0"/>
                <a:cs typeface="Arial" panose="020B0604020202020204" pitchFamily="34" charset="0"/>
              </a:defRPr>
            </a:lvl1pPr>
          </a:lstStyle>
          <a:p>
            <a:pPr lvl="0"/>
            <a:r>
              <a:rPr lang="en-US" noProof="0" dirty="0">
                <a:effectLst/>
              </a:rPr>
              <a:t>Right text box</a:t>
            </a:r>
            <a:endParaRPr lang="en-US" noProof="0" dirty="0"/>
          </a:p>
        </p:txBody>
      </p:sp>
      <p:sp>
        <p:nvSpPr>
          <p:cNvPr id="7" name="6 Título"/>
          <p:cNvSpPr>
            <a:spLocks noGrp="1"/>
          </p:cNvSpPr>
          <p:nvPr>
            <p:ph type="title" hasCustomPrompt="1"/>
          </p:nvPr>
        </p:nvSpPr>
        <p:spPr>
          <a:xfrm>
            <a:off x="451340" y="116636"/>
            <a:ext cx="8241324" cy="576063"/>
          </a:xfrm>
          <a:prstGeom prst="rect">
            <a:avLst/>
          </a:prstGeom>
        </p:spPr>
        <p:txBody>
          <a:bodyPr lIns="0" tIns="43255" rIns="86511" bIns="43255" anchor="ctr" anchorCtr="0"/>
          <a:lstStyle>
            <a:lvl1pPr algn="l">
              <a:lnSpc>
                <a:spcPts val="1893"/>
              </a:lnSpc>
              <a:defRPr sz="1700" b="1">
                <a:solidFill>
                  <a:srgbClr val="5C881A"/>
                </a:solidFill>
                <a:latin typeface="Arial" pitchFamily="34" charset="0"/>
                <a:cs typeface="Arial" pitchFamily="34" charset="0"/>
              </a:defRPr>
            </a:lvl1pPr>
          </a:lstStyle>
          <a:p>
            <a:r>
              <a:rPr lang="en-US" noProof="0" dirty="0"/>
              <a:t>Title</a:t>
            </a:r>
          </a:p>
        </p:txBody>
      </p:sp>
      <p:sp>
        <p:nvSpPr>
          <p:cNvPr id="3" name="2 Marcador de posición de imagen"/>
          <p:cNvSpPr>
            <a:spLocks noGrp="1"/>
          </p:cNvSpPr>
          <p:nvPr>
            <p:ph type="pic" sz="quarter" idx="14" hasCustomPrompt="1"/>
          </p:nvPr>
        </p:nvSpPr>
        <p:spPr>
          <a:xfrm>
            <a:off x="451339" y="2133604"/>
            <a:ext cx="3921369" cy="1655440"/>
          </a:xfrm>
          <a:prstGeom prst="rect">
            <a:avLst/>
          </a:prstGeom>
        </p:spPr>
        <p:txBody>
          <a:bodyPr lIns="86531" tIns="43266" rIns="86531" bIns="43266"/>
          <a:lstStyle>
            <a:lvl1pPr>
              <a:defRPr>
                <a:latin typeface="Arial" panose="020B0604020202020204" pitchFamily="34" charset="0"/>
              </a:defRPr>
            </a:lvl1pPr>
          </a:lstStyle>
          <a:p>
            <a:r>
              <a:rPr lang="en-US" noProof="0" dirty="0"/>
              <a:t>Image</a:t>
            </a:r>
          </a:p>
        </p:txBody>
      </p:sp>
      <p:sp>
        <p:nvSpPr>
          <p:cNvPr id="18" name="8 Marcador de texto"/>
          <p:cNvSpPr>
            <a:spLocks noGrp="1"/>
          </p:cNvSpPr>
          <p:nvPr>
            <p:ph type="body" sz="quarter" idx="18" hasCustomPrompt="1"/>
          </p:nvPr>
        </p:nvSpPr>
        <p:spPr>
          <a:xfrm>
            <a:off x="451341" y="3861049"/>
            <a:ext cx="3921369" cy="358775"/>
          </a:xfrm>
          <a:prstGeom prst="rect">
            <a:avLst/>
          </a:prstGeom>
        </p:spPr>
        <p:txBody>
          <a:bodyPr lIns="0" tIns="43266" rIns="0" bIns="43266"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5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15"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67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22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a:effectLst/>
              </a:rPr>
              <a:t>photo text</a:t>
            </a:r>
            <a:endParaRPr lang="en-US" noProof="0" dirty="0"/>
          </a:p>
        </p:txBody>
      </p:sp>
      <p:sp>
        <p:nvSpPr>
          <p:cNvPr id="20" name="2 Marcador de posición de imagen"/>
          <p:cNvSpPr>
            <a:spLocks noGrp="1"/>
          </p:cNvSpPr>
          <p:nvPr>
            <p:ph type="pic" sz="quarter" idx="19" hasCustomPrompt="1"/>
          </p:nvPr>
        </p:nvSpPr>
        <p:spPr>
          <a:xfrm>
            <a:off x="451339" y="4293099"/>
            <a:ext cx="3921369" cy="1582736"/>
          </a:xfrm>
          <a:prstGeom prst="rect">
            <a:avLst/>
          </a:prstGeom>
        </p:spPr>
        <p:txBody>
          <a:bodyPr lIns="86531" tIns="43266" rIns="86531" bIns="43266"/>
          <a:lstStyle>
            <a:lvl1pPr marL="324417" marR="0" indent="-324417" algn="l" defTabSz="432558"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US" noProof="0" dirty="0"/>
              <a:t>Image</a:t>
            </a:r>
          </a:p>
          <a:p>
            <a:endParaRPr lang="en-US" noProof="0" dirty="0"/>
          </a:p>
        </p:txBody>
      </p:sp>
      <p:sp>
        <p:nvSpPr>
          <p:cNvPr id="21" name="8 Marcador de texto"/>
          <p:cNvSpPr>
            <a:spLocks noGrp="1"/>
          </p:cNvSpPr>
          <p:nvPr>
            <p:ph type="body" sz="quarter" idx="20" hasCustomPrompt="1"/>
          </p:nvPr>
        </p:nvSpPr>
        <p:spPr>
          <a:xfrm>
            <a:off x="451339" y="5949281"/>
            <a:ext cx="3921369" cy="358775"/>
          </a:xfrm>
          <a:prstGeom prst="rect">
            <a:avLst/>
          </a:prstGeom>
        </p:spPr>
        <p:txBody>
          <a:bodyPr lIns="0" tIns="43266" rIns="0" bIns="43266"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5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15"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67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22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a:effectLst/>
              </a:rPr>
              <a:t>photo text</a:t>
            </a:r>
            <a:endParaRPr lang="en-US" noProof="0" dirty="0"/>
          </a:p>
        </p:txBody>
      </p:sp>
      <p:sp>
        <p:nvSpPr>
          <p:cNvPr id="22" name="2 Marcador de posición de imagen"/>
          <p:cNvSpPr>
            <a:spLocks noGrp="1"/>
          </p:cNvSpPr>
          <p:nvPr>
            <p:ph type="pic" sz="quarter" idx="21" hasCustomPrompt="1"/>
          </p:nvPr>
        </p:nvSpPr>
        <p:spPr>
          <a:xfrm>
            <a:off x="4771293" y="2132859"/>
            <a:ext cx="3921369" cy="1655440"/>
          </a:xfrm>
          <a:prstGeom prst="rect">
            <a:avLst/>
          </a:prstGeom>
        </p:spPr>
        <p:txBody>
          <a:bodyPr lIns="86531" tIns="43266" rIns="86531" bIns="43266"/>
          <a:lstStyle>
            <a:lvl1pPr marL="324417" marR="0" indent="-324417" algn="l" defTabSz="432558"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US" noProof="0" dirty="0"/>
              <a:t>Image</a:t>
            </a:r>
          </a:p>
          <a:p>
            <a:endParaRPr lang="en-US" noProof="0" dirty="0"/>
          </a:p>
        </p:txBody>
      </p:sp>
      <p:sp>
        <p:nvSpPr>
          <p:cNvPr id="23" name="8 Marcador de texto"/>
          <p:cNvSpPr>
            <a:spLocks noGrp="1"/>
          </p:cNvSpPr>
          <p:nvPr>
            <p:ph type="body" sz="quarter" idx="22" hasCustomPrompt="1"/>
          </p:nvPr>
        </p:nvSpPr>
        <p:spPr>
          <a:xfrm>
            <a:off x="4771294" y="3860304"/>
            <a:ext cx="3921369" cy="358775"/>
          </a:xfrm>
          <a:prstGeom prst="rect">
            <a:avLst/>
          </a:prstGeom>
        </p:spPr>
        <p:txBody>
          <a:bodyPr lIns="0" tIns="43266" rIns="0" bIns="43266"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5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15"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67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22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a:effectLst/>
              </a:rPr>
              <a:t>photo text</a:t>
            </a:r>
            <a:endParaRPr lang="en-US" noProof="0" dirty="0"/>
          </a:p>
        </p:txBody>
      </p:sp>
      <p:sp>
        <p:nvSpPr>
          <p:cNvPr id="24" name="2 Marcador de posición de imagen"/>
          <p:cNvSpPr>
            <a:spLocks noGrp="1"/>
          </p:cNvSpPr>
          <p:nvPr>
            <p:ph type="pic" sz="quarter" idx="23" hasCustomPrompt="1"/>
          </p:nvPr>
        </p:nvSpPr>
        <p:spPr>
          <a:xfrm>
            <a:off x="4771293" y="4292354"/>
            <a:ext cx="3921369" cy="1582736"/>
          </a:xfrm>
          <a:prstGeom prst="rect">
            <a:avLst/>
          </a:prstGeom>
        </p:spPr>
        <p:txBody>
          <a:bodyPr lIns="86531" tIns="43266" rIns="86531" bIns="43266"/>
          <a:lstStyle>
            <a:lvl1pPr marL="324417" marR="0" indent="-324417" algn="l" defTabSz="432558" rtl="0" eaLnBrk="0" fontAlgn="base" latinLnBrk="0" hangingPunct="0">
              <a:lnSpc>
                <a:spcPct val="100000"/>
              </a:lnSpc>
              <a:spcBef>
                <a:spcPct val="20000"/>
              </a:spcBef>
              <a:spcAft>
                <a:spcPct val="0"/>
              </a:spcAft>
              <a:buClrTx/>
              <a:buSzTx/>
              <a:buFont typeface="Arial" charset="0"/>
              <a:buChar char="•"/>
              <a:tabLst/>
              <a:defRPr>
                <a:latin typeface="Arial" panose="020B0604020202020204" pitchFamily="34" charset="0"/>
              </a:defRPr>
            </a:lvl1pPr>
          </a:lstStyle>
          <a:p>
            <a:r>
              <a:rPr lang="en-US" noProof="0" dirty="0"/>
              <a:t>Image</a:t>
            </a:r>
          </a:p>
          <a:p>
            <a:endParaRPr lang="en-US" noProof="0" dirty="0"/>
          </a:p>
        </p:txBody>
      </p:sp>
      <p:sp>
        <p:nvSpPr>
          <p:cNvPr id="25" name="8 Marcador de texto"/>
          <p:cNvSpPr>
            <a:spLocks noGrp="1"/>
          </p:cNvSpPr>
          <p:nvPr>
            <p:ph type="body" sz="quarter" idx="24" hasCustomPrompt="1"/>
          </p:nvPr>
        </p:nvSpPr>
        <p:spPr>
          <a:xfrm>
            <a:off x="4771293" y="5948536"/>
            <a:ext cx="3921369" cy="358775"/>
          </a:xfrm>
          <a:prstGeom prst="rect">
            <a:avLst/>
          </a:prstGeom>
        </p:spPr>
        <p:txBody>
          <a:bodyPr lIns="0" tIns="43266" rIns="0" bIns="43266"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55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115"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7670"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229"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US" noProof="0" dirty="0">
                <a:effectLst/>
              </a:rPr>
              <a:t>photo text</a:t>
            </a:r>
            <a:endParaRPr lang="en-US" noProof="0" dirty="0"/>
          </a:p>
        </p:txBody>
      </p:sp>
      <p:sp>
        <p:nvSpPr>
          <p:cNvPr id="15" name="6 Marcador de texto"/>
          <p:cNvSpPr>
            <a:spLocks noGrp="1"/>
          </p:cNvSpPr>
          <p:nvPr>
            <p:ph type="body" sz="quarter" idx="12" hasCustomPrompt="1"/>
          </p:nvPr>
        </p:nvSpPr>
        <p:spPr>
          <a:xfrm>
            <a:off x="4372709" y="6381752"/>
            <a:ext cx="4120959" cy="431799"/>
          </a:xfrm>
          <a:prstGeom prst="rect">
            <a:avLst/>
          </a:prstGeom>
        </p:spPr>
        <p:txBody>
          <a:bodyPr lIns="86531" tIns="43266" rIns="86531" bIns="43266"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noProof="0" dirty="0">
                <a:effectLst/>
              </a:rPr>
              <a:t>Write here the title of the presentation</a:t>
            </a:r>
            <a:endParaRPr lang="en-US" noProof="0" dirty="0"/>
          </a:p>
        </p:txBody>
      </p:sp>
    </p:spTree>
    <p:extLst>
      <p:ext uri="{BB962C8B-B14F-4D97-AF65-F5344CB8AC3E}">
        <p14:creationId xmlns:p14="http://schemas.microsoft.com/office/powerpoint/2010/main" val="3172367811"/>
      </p:ext>
    </p:extLst>
  </p:cSld>
  <p:clrMapOvr>
    <a:overrideClrMapping bg1="lt1" tx1="dk1" bg2="lt2" tx2="dk2" accent1="accent1" accent2="accent2" accent3="accent3" accent4="accent4" accent5="accent5" accent6="accent6" hlink="hlink" folHlink="folHlink"/>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50"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hyperlink" Target="http://www.avangrid.com/" TargetMode="Externa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9 Imagen">
            <a:hlinkClick r:id="rId48"/>
          </p:cNvPr>
          <p:cNvPicPr>
            <a:picLocks noChangeAspect="1"/>
          </p:cNvPicPr>
          <p:nvPr/>
        </p:nvPicPr>
        <p:blipFill rotWithShape="1">
          <a:blip r:embed="rId49" cstate="screen">
            <a:extLst>
              <a:ext uri="{28A0092B-C50C-407E-A947-70E740481C1C}">
                <a14:useLocalDpi xmlns:a14="http://schemas.microsoft.com/office/drawing/2010/main"/>
              </a:ext>
            </a:extLst>
          </a:blip>
          <a:srcRect/>
          <a:stretch/>
        </p:blipFill>
        <p:spPr>
          <a:xfrm>
            <a:off x="2538492" y="6432750"/>
            <a:ext cx="361010" cy="366459"/>
          </a:xfrm>
          <a:prstGeom prst="rect">
            <a:avLst/>
          </a:prstGeom>
        </p:spPr>
      </p:pic>
      <p:sp>
        <p:nvSpPr>
          <p:cNvPr id="11" name="Text Box 7"/>
          <p:cNvSpPr txBox="1">
            <a:spLocks noChangeArrowheads="1"/>
          </p:cNvSpPr>
          <p:nvPr/>
        </p:nvSpPr>
        <p:spPr bwMode="auto">
          <a:xfrm>
            <a:off x="2970465" y="6534864"/>
            <a:ext cx="1800732" cy="13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marL="0" marR="0" indent="0" algn="l" defTabSz="913918" rtl="0" eaLnBrk="1" fontAlgn="base" latinLnBrk="0" hangingPunct="1">
              <a:lnSpc>
                <a:spcPct val="100000"/>
              </a:lnSpc>
              <a:spcBef>
                <a:spcPct val="0"/>
              </a:spcBef>
              <a:spcAft>
                <a:spcPct val="0"/>
              </a:spcAft>
              <a:buClrTx/>
              <a:buSzTx/>
              <a:buFontTx/>
              <a:buNone/>
              <a:tabLst/>
              <a:defRPr/>
            </a:pPr>
            <a:r>
              <a:rPr lang="es-ES" sz="900" b="1" u="none" kern="1200" dirty="0">
                <a:solidFill>
                  <a:srgbClr val="5C881A"/>
                </a:solidFill>
                <a:latin typeface="Arial" panose="020B0604020202020204" pitchFamily="34" charset="0"/>
                <a:ea typeface="ＭＳ Ｐゴシック" pitchFamily="34" charset="-128"/>
                <a:cs typeface="Arial" panose="020B0604020202020204" pitchFamily="34" charset="0"/>
              </a:rPr>
              <a:t>avangrid.com</a:t>
            </a:r>
          </a:p>
        </p:txBody>
      </p:sp>
      <p:sp>
        <p:nvSpPr>
          <p:cNvPr id="6146" name="Marcador de pie de página 4"/>
          <p:cNvSpPr txBox="1">
            <a:spLocks/>
          </p:cNvSpPr>
          <p:nvPr/>
        </p:nvSpPr>
        <p:spPr bwMode="auto">
          <a:xfrm>
            <a:off x="7696041" y="6536379"/>
            <a:ext cx="997033" cy="19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algn="r" defTabSz="432558" eaLnBrk="1" hangingPunct="1">
              <a:defRPr/>
            </a:pPr>
            <a:fld id="{BCC43BAD-7094-4F33-911B-25DEEFED1FB5}" type="slidenum">
              <a:rPr lang="en-US" altLang="es-ES" sz="900" b="1" u="none" smtClean="0">
                <a:solidFill>
                  <a:srgbClr val="5C881A"/>
                </a:solidFill>
                <a:cs typeface="Arial" charset="0"/>
              </a:rPr>
              <a:pPr algn="r" defTabSz="432558" eaLnBrk="1" hangingPunct="1">
                <a:defRPr/>
              </a:pPr>
              <a:t>‹#›</a:t>
            </a:fld>
            <a:endParaRPr lang="en-US" altLang="es-ES" sz="900" b="1" u="none" dirty="0">
              <a:solidFill>
                <a:srgbClr val="5C881A"/>
              </a:solidFill>
              <a:cs typeface="Arial" charset="0"/>
            </a:endParaRPr>
          </a:p>
        </p:txBody>
      </p:sp>
      <p:cxnSp>
        <p:nvCxnSpPr>
          <p:cNvPr id="26" name="25 Conector recto"/>
          <p:cNvCxnSpPr/>
          <p:nvPr/>
        </p:nvCxnSpPr>
        <p:spPr>
          <a:xfrm>
            <a:off x="451342" y="6381328"/>
            <a:ext cx="8241735" cy="0"/>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pic>
        <p:nvPicPr>
          <p:cNvPr id="2" name="1 Imagen"/>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470536" y="6411483"/>
            <a:ext cx="1545226" cy="446385"/>
          </a:xfrm>
          <a:prstGeom prst="rect">
            <a:avLst/>
          </a:prstGeom>
        </p:spPr>
      </p:pic>
    </p:spTree>
    <p:extLst>
      <p:ext uri="{BB962C8B-B14F-4D97-AF65-F5344CB8AC3E}">
        <p14:creationId xmlns:p14="http://schemas.microsoft.com/office/powerpoint/2010/main" val="1278057596"/>
      </p:ext>
    </p:extLst>
  </p:cSld>
  <p:clrMap bg1="lt1" tx1="dk1" bg2="lt2" tx2="dk2" accent1="accent1" accent2="accent2" accent3="accent3" accent4="accent4" accent5="accent5" accent6="accent6" hlink="hlink" folHlink="folHlink"/>
  <p:sldLayoutIdLst>
    <p:sldLayoutId id="2147484621" r:id="rId1"/>
    <p:sldLayoutId id="2147484622" r:id="rId2"/>
    <p:sldLayoutId id="2147484623" r:id="rId3"/>
    <p:sldLayoutId id="2147484624" r:id="rId4"/>
    <p:sldLayoutId id="2147484625" r:id="rId5"/>
    <p:sldLayoutId id="2147484626" r:id="rId6"/>
    <p:sldLayoutId id="2147484627" r:id="rId7"/>
    <p:sldLayoutId id="2147484628" r:id="rId8"/>
    <p:sldLayoutId id="2147484629" r:id="rId9"/>
    <p:sldLayoutId id="2147484630" r:id="rId10"/>
    <p:sldLayoutId id="2147484631" r:id="rId11"/>
    <p:sldLayoutId id="2147484632" r:id="rId12"/>
    <p:sldLayoutId id="2147484633" r:id="rId13"/>
    <p:sldLayoutId id="2147484634" r:id="rId14"/>
    <p:sldLayoutId id="2147484635" r:id="rId15"/>
    <p:sldLayoutId id="2147484636" r:id="rId16"/>
    <p:sldLayoutId id="2147484637" r:id="rId17"/>
    <p:sldLayoutId id="2147484638" r:id="rId18"/>
    <p:sldLayoutId id="2147484639" r:id="rId19"/>
    <p:sldLayoutId id="2147484640" r:id="rId20"/>
    <p:sldLayoutId id="2147484641" r:id="rId21"/>
    <p:sldLayoutId id="2147484642" r:id="rId22"/>
    <p:sldLayoutId id="2147484643" r:id="rId23"/>
    <p:sldLayoutId id="2147484644" r:id="rId24"/>
    <p:sldLayoutId id="2147484645" r:id="rId25"/>
    <p:sldLayoutId id="2147484646" r:id="rId26"/>
    <p:sldLayoutId id="2147484647" r:id="rId27"/>
    <p:sldLayoutId id="2147484648" r:id="rId28"/>
    <p:sldLayoutId id="2147484649" r:id="rId29"/>
    <p:sldLayoutId id="2147484650" r:id="rId30"/>
    <p:sldLayoutId id="2147484651" r:id="rId31"/>
    <p:sldLayoutId id="2147484652" r:id="rId32"/>
    <p:sldLayoutId id="2147484653" r:id="rId33"/>
    <p:sldLayoutId id="2147484654" r:id="rId34"/>
    <p:sldLayoutId id="2147484655" r:id="rId35"/>
    <p:sldLayoutId id="2147484656" r:id="rId36"/>
    <p:sldLayoutId id="2147484657" r:id="rId37"/>
    <p:sldLayoutId id="2147484658" r:id="rId38"/>
    <p:sldLayoutId id="2147484659" r:id="rId39"/>
    <p:sldLayoutId id="2147484660" r:id="rId40"/>
    <p:sldLayoutId id="2147484662" r:id="rId41"/>
    <p:sldLayoutId id="2147484663" r:id="rId42"/>
    <p:sldLayoutId id="2147484665" r:id="rId43"/>
    <p:sldLayoutId id="2147484667" r:id="rId44"/>
    <p:sldLayoutId id="2147484670" r:id="rId45"/>
    <p:sldLayoutId id="2147484671" r:id="rId46"/>
  </p:sldLayoutIdLst>
  <p:hf hdr="0" ftr="0" dt="0"/>
  <p:txStyles>
    <p:titleStyle>
      <a:lvl1pPr algn="ctr" defTabSz="432558" rtl="0" eaLnBrk="1" fontAlgn="base" hangingPunct="1">
        <a:spcBef>
          <a:spcPct val="0"/>
        </a:spcBef>
        <a:spcAft>
          <a:spcPct val="0"/>
        </a:spcAft>
        <a:defRPr sz="4100" kern="1200">
          <a:solidFill>
            <a:schemeClr val="tx1"/>
          </a:solidFill>
          <a:latin typeface="+mj-lt"/>
          <a:ea typeface="ＭＳ Ｐゴシック" charset="-128"/>
          <a:cs typeface="ＭＳ Ｐゴシック" charset="-128"/>
        </a:defRPr>
      </a:lvl1pPr>
      <a:lvl2pPr algn="ctr" defTabSz="432558" rtl="0" eaLnBrk="1" fontAlgn="base" hangingPunct="1">
        <a:spcBef>
          <a:spcPct val="0"/>
        </a:spcBef>
        <a:spcAft>
          <a:spcPct val="0"/>
        </a:spcAft>
        <a:defRPr sz="4100">
          <a:solidFill>
            <a:schemeClr val="tx1"/>
          </a:solidFill>
          <a:latin typeface="Calibri" charset="0"/>
          <a:ea typeface="ＭＳ Ｐゴシック" charset="-128"/>
          <a:cs typeface="ＭＳ Ｐゴシック" charset="-128"/>
        </a:defRPr>
      </a:lvl2pPr>
      <a:lvl3pPr algn="ctr" defTabSz="432558" rtl="0" eaLnBrk="1" fontAlgn="base" hangingPunct="1">
        <a:spcBef>
          <a:spcPct val="0"/>
        </a:spcBef>
        <a:spcAft>
          <a:spcPct val="0"/>
        </a:spcAft>
        <a:defRPr sz="4100">
          <a:solidFill>
            <a:schemeClr val="tx1"/>
          </a:solidFill>
          <a:latin typeface="Calibri" charset="0"/>
          <a:ea typeface="ＭＳ Ｐゴシック" charset="-128"/>
          <a:cs typeface="ＭＳ Ｐゴシック" charset="-128"/>
        </a:defRPr>
      </a:lvl3pPr>
      <a:lvl4pPr algn="ctr" defTabSz="432558" rtl="0" eaLnBrk="1" fontAlgn="base" hangingPunct="1">
        <a:spcBef>
          <a:spcPct val="0"/>
        </a:spcBef>
        <a:spcAft>
          <a:spcPct val="0"/>
        </a:spcAft>
        <a:defRPr sz="4100">
          <a:solidFill>
            <a:schemeClr val="tx1"/>
          </a:solidFill>
          <a:latin typeface="Calibri" charset="0"/>
          <a:ea typeface="ＭＳ Ｐゴシック" charset="-128"/>
          <a:cs typeface="ＭＳ Ｐゴシック" charset="-128"/>
        </a:defRPr>
      </a:lvl4pPr>
      <a:lvl5pPr algn="ctr" defTabSz="432558" rtl="0" eaLnBrk="1" fontAlgn="base" hangingPunct="1">
        <a:spcBef>
          <a:spcPct val="0"/>
        </a:spcBef>
        <a:spcAft>
          <a:spcPct val="0"/>
        </a:spcAft>
        <a:defRPr sz="4100">
          <a:solidFill>
            <a:schemeClr val="tx1"/>
          </a:solidFill>
          <a:latin typeface="Calibri" charset="0"/>
          <a:ea typeface="ＭＳ Ｐゴシック" charset="-128"/>
          <a:cs typeface="ＭＳ Ｐゴシック" charset="-128"/>
        </a:defRPr>
      </a:lvl5pPr>
      <a:lvl6pPr marL="432558" algn="ctr" defTabSz="432558" rtl="0" eaLnBrk="1" fontAlgn="base" hangingPunct="1">
        <a:spcBef>
          <a:spcPct val="0"/>
        </a:spcBef>
        <a:spcAft>
          <a:spcPct val="0"/>
        </a:spcAft>
        <a:defRPr sz="4100">
          <a:solidFill>
            <a:schemeClr val="tx1"/>
          </a:solidFill>
          <a:latin typeface="Calibri" charset="0"/>
          <a:ea typeface="ＭＳ Ｐゴシック" charset="-128"/>
          <a:cs typeface="ＭＳ Ｐゴシック" charset="-128"/>
        </a:defRPr>
      </a:lvl6pPr>
      <a:lvl7pPr marL="865115" algn="ctr" defTabSz="432558" rtl="0" eaLnBrk="1" fontAlgn="base" hangingPunct="1">
        <a:spcBef>
          <a:spcPct val="0"/>
        </a:spcBef>
        <a:spcAft>
          <a:spcPct val="0"/>
        </a:spcAft>
        <a:defRPr sz="4100">
          <a:solidFill>
            <a:schemeClr val="tx1"/>
          </a:solidFill>
          <a:latin typeface="Calibri" charset="0"/>
          <a:ea typeface="ＭＳ Ｐゴシック" charset="-128"/>
          <a:cs typeface="ＭＳ Ｐゴシック" charset="-128"/>
        </a:defRPr>
      </a:lvl7pPr>
      <a:lvl8pPr marL="1297673" algn="ctr" defTabSz="432558" rtl="0" eaLnBrk="1" fontAlgn="base" hangingPunct="1">
        <a:spcBef>
          <a:spcPct val="0"/>
        </a:spcBef>
        <a:spcAft>
          <a:spcPct val="0"/>
        </a:spcAft>
        <a:defRPr sz="4100">
          <a:solidFill>
            <a:schemeClr val="tx1"/>
          </a:solidFill>
          <a:latin typeface="Calibri" charset="0"/>
          <a:ea typeface="ＭＳ Ｐゴシック" charset="-128"/>
          <a:cs typeface="ＭＳ Ｐゴシック" charset="-128"/>
        </a:defRPr>
      </a:lvl8pPr>
      <a:lvl9pPr marL="1730229" algn="ctr" defTabSz="432558" rtl="0" eaLnBrk="1" fontAlgn="base" hangingPunct="1">
        <a:spcBef>
          <a:spcPct val="0"/>
        </a:spcBef>
        <a:spcAft>
          <a:spcPct val="0"/>
        </a:spcAft>
        <a:defRPr sz="4100">
          <a:solidFill>
            <a:schemeClr val="tx1"/>
          </a:solidFill>
          <a:latin typeface="Calibri" charset="0"/>
          <a:ea typeface="ＭＳ Ｐゴシック" charset="-128"/>
          <a:cs typeface="ＭＳ Ｐゴシック" charset="-128"/>
        </a:defRPr>
      </a:lvl9pPr>
    </p:titleStyle>
    <p:bodyStyle>
      <a:lvl1pPr marL="324417" indent="-324417" algn="l" defTabSz="432558" rtl="0" eaLnBrk="1" fontAlgn="base" hangingPunct="1">
        <a:spcBef>
          <a:spcPct val="20000"/>
        </a:spcBef>
        <a:spcAft>
          <a:spcPct val="0"/>
        </a:spcAft>
        <a:buFont typeface="Arial" charset="0"/>
        <a:buChar char="•"/>
        <a:defRPr sz="3000" kern="1200">
          <a:solidFill>
            <a:schemeClr val="tx1"/>
          </a:solidFill>
          <a:latin typeface="+mn-lt"/>
          <a:ea typeface="ＭＳ Ｐゴシック" charset="-128"/>
          <a:cs typeface="ＭＳ Ｐゴシック" charset="-128"/>
        </a:defRPr>
      </a:lvl1pPr>
      <a:lvl2pPr marL="702906" indent="-270347" algn="l" defTabSz="432558" rtl="0" eaLnBrk="1" fontAlgn="base" hangingPunct="1">
        <a:spcBef>
          <a:spcPct val="20000"/>
        </a:spcBef>
        <a:spcAft>
          <a:spcPct val="0"/>
        </a:spcAft>
        <a:buFont typeface="Arial" charset="0"/>
        <a:buChar char="–"/>
        <a:defRPr sz="2700" kern="1200">
          <a:solidFill>
            <a:schemeClr val="tx1"/>
          </a:solidFill>
          <a:latin typeface="+mn-lt"/>
          <a:ea typeface="ＭＳ Ｐゴシック" charset="-128"/>
          <a:cs typeface="+mn-cs"/>
        </a:defRPr>
      </a:lvl2pPr>
      <a:lvl3pPr marL="1081394" indent="-216279" algn="l" defTabSz="432558" rtl="0" eaLnBrk="1" fontAlgn="base" hangingPunct="1">
        <a:spcBef>
          <a:spcPct val="20000"/>
        </a:spcBef>
        <a:spcAft>
          <a:spcPct val="0"/>
        </a:spcAft>
        <a:buFont typeface="Arial" charset="0"/>
        <a:buChar char="•"/>
        <a:defRPr sz="2200" kern="1200">
          <a:solidFill>
            <a:schemeClr val="tx1"/>
          </a:solidFill>
          <a:latin typeface="+mn-lt"/>
          <a:ea typeface="ＭＳ Ｐゴシック" charset="-128"/>
          <a:cs typeface="+mn-cs"/>
        </a:defRPr>
      </a:lvl3pPr>
      <a:lvl4pPr marL="1513949" indent="-216279" algn="l" defTabSz="432558" rtl="0" eaLnBrk="1" fontAlgn="base" hangingPunct="1">
        <a:spcBef>
          <a:spcPct val="20000"/>
        </a:spcBef>
        <a:spcAft>
          <a:spcPct val="0"/>
        </a:spcAft>
        <a:buFont typeface="Arial" charset="0"/>
        <a:buChar char="–"/>
        <a:defRPr sz="1900" kern="1200">
          <a:solidFill>
            <a:schemeClr val="tx1"/>
          </a:solidFill>
          <a:latin typeface="+mn-lt"/>
          <a:ea typeface="ＭＳ Ｐゴシック" charset="-128"/>
          <a:cs typeface="+mn-cs"/>
        </a:defRPr>
      </a:lvl4pPr>
      <a:lvl5pPr marL="1946509" indent="-216279" algn="l" defTabSz="432558" rtl="0" eaLnBrk="1" fontAlgn="base" hangingPunct="1">
        <a:spcBef>
          <a:spcPct val="20000"/>
        </a:spcBef>
        <a:spcAft>
          <a:spcPct val="0"/>
        </a:spcAft>
        <a:buFont typeface="Arial" charset="0"/>
        <a:buChar char="»"/>
        <a:defRPr sz="1900" kern="1200">
          <a:solidFill>
            <a:schemeClr val="tx1"/>
          </a:solidFill>
          <a:latin typeface="+mn-lt"/>
          <a:ea typeface="ＭＳ Ｐゴシック" charset="-128"/>
          <a:cs typeface="+mn-cs"/>
        </a:defRPr>
      </a:lvl5pPr>
      <a:lvl6pPr marL="2379066" indent="-216279" algn="l" defTabSz="432558" rtl="0" eaLnBrk="1" latinLnBrk="0" hangingPunct="1">
        <a:spcBef>
          <a:spcPct val="20000"/>
        </a:spcBef>
        <a:buFont typeface="Arial"/>
        <a:buChar char="•"/>
        <a:defRPr sz="1900" kern="1200">
          <a:solidFill>
            <a:schemeClr val="tx1"/>
          </a:solidFill>
          <a:latin typeface="+mn-lt"/>
          <a:ea typeface="+mn-ea"/>
          <a:cs typeface="+mn-cs"/>
        </a:defRPr>
      </a:lvl6pPr>
      <a:lvl7pPr marL="2811623" indent="-216279" algn="l" defTabSz="432558" rtl="0" eaLnBrk="1" latinLnBrk="0" hangingPunct="1">
        <a:spcBef>
          <a:spcPct val="20000"/>
        </a:spcBef>
        <a:buFont typeface="Arial"/>
        <a:buChar char="•"/>
        <a:defRPr sz="1900" kern="1200">
          <a:solidFill>
            <a:schemeClr val="tx1"/>
          </a:solidFill>
          <a:latin typeface="+mn-lt"/>
          <a:ea typeface="+mn-ea"/>
          <a:cs typeface="+mn-cs"/>
        </a:defRPr>
      </a:lvl7pPr>
      <a:lvl8pPr marL="3244181" indent="-216279" algn="l" defTabSz="432558" rtl="0" eaLnBrk="1" latinLnBrk="0" hangingPunct="1">
        <a:spcBef>
          <a:spcPct val="20000"/>
        </a:spcBef>
        <a:buFont typeface="Arial"/>
        <a:buChar char="•"/>
        <a:defRPr sz="1900" kern="1200">
          <a:solidFill>
            <a:schemeClr val="tx1"/>
          </a:solidFill>
          <a:latin typeface="+mn-lt"/>
          <a:ea typeface="+mn-ea"/>
          <a:cs typeface="+mn-cs"/>
        </a:defRPr>
      </a:lvl8pPr>
      <a:lvl9pPr marL="3676738" indent="-216279" algn="l" defTabSz="432558"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s-ES_tradnl"/>
      </a:defPPr>
      <a:lvl1pPr marL="0" algn="l" defTabSz="432558" rtl="0" eaLnBrk="1" latinLnBrk="0" hangingPunct="1">
        <a:defRPr sz="1700" kern="1200">
          <a:solidFill>
            <a:schemeClr val="tx1"/>
          </a:solidFill>
          <a:latin typeface="+mn-lt"/>
          <a:ea typeface="+mn-ea"/>
          <a:cs typeface="+mn-cs"/>
        </a:defRPr>
      </a:lvl1pPr>
      <a:lvl2pPr marL="432558" algn="l" defTabSz="432558" rtl="0" eaLnBrk="1" latinLnBrk="0" hangingPunct="1">
        <a:defRPr sz="1700" kern="1200">
          <a:solidFill>
            <a:schemeClr val="tx1"/>
          </a:solidFill>
          <a:latin typeface="+mn-lt"/>
          <a:ea typeface="+mn-ea"/>
          <a:cs typeface="+mn-cs"/>
        </a:defRPr>
      </a:lvl2pPr>
      <a:lvl3pPr marL="865115" algn="l" defTabSz="432558" rtl="0" eaLnBrk="1" latinLnBrk="0" hangingPunct="1">
        <a:defRPr sz="1700" kern="1200">
          <a:solidFill>
            <a:schemeClr val="tx1"/>
          </a:solidFill>
          <a:latin typeface="+mn-lt"/>
          <a:ea typeface="+mn-ea"/>
          <a:cs typeface="+mn-cs"/>
        </a:defRPr>
      </a:lvl3pPr>
      <a:lvl4pPr marL="1297673" algn="l" defTabSz="432558" rtl="0" eaLnBrk="1" latinLnBrk="0" hangingPunct="1">
        <a:defRPr sz="1700" kern="1200">
          <a:solidFill>
            <a:schemeClr val="tx1"/>
          </a:solidFill>
          <a:latin typeface="+mn-lt"/>
          <a:ea typeface="+mn-ea"/>
          <a:cs typeface="+mn-cs"/>
        </a:defRPr>
      </a:lvl4pPr>
      <a:lvl5pPr marL="1730229" algn="l" defTabSz="432558" rtl="0" eaLnBrk="1" latinLnBrk="0" hangingPunct="1">
        <a:defRPr sz="1700" kern="1200">
          <a:solidFill>
            <a:schemeClr val="tx1"/>
          </a:solidFill>
          <a:latin typeface="+mn-lt"/>
          <a:ea typeface="+mn-ea"/>
          <a:cs typeface="+mn-cs"/>
        </a:defRPr>
      </a:lvl5pPr>
      <a:lvl6pPr marL="2162787" algn="l" defTabSz="432558" rtl="0" eaLnBrk="1" latinLnBrk="0" hangingPunct="1">
        <a:defRPr sz="1700" kern="1200">
          <a:solidFill>
            <a:schemeClr val="tx1"/>
          </a:solidFill>
          <a:latin typeface="+mn-lt"/>
          <a:ea typeface="+mn-ea"/>
          <a:cs typeface="+mn-cs"/>
        </a:defRPr>
      </a:lvl6pPr>
      <a:lvl7pPr marL="2595344" algn="l" defTabSz="432558" rtl="0" eaLnBrk="1" latinLnBrk="0" hangingPunct="1">
        <a:defRPr sz="1700" kern="1200">
          <a:solidFill>
            <a:schemeClr val="tx1"/>
          </a:solidFill>
          <a:latin typeface="+mn-lt"/>
          <a:ea typeface="+mn-ea"/>
          <a:cs typeface="+mn-cs"/>
        </a:defRPr>
      </a:lvl7pPr>
      <a:lvl8pPr marL="3027902" algn="l" defTabSz="432558" rtl="0" eaLnBrk="1" latinLnBrk="0" hangingPunct="1">
        <a:defRPr sz="1700" kern="1200">
          <a:solidFill>
            <a:schemeClr val="tx1"/>
          </a:solidFill>
          <a:latin typeface="+mn-lt"/>
          <a:ea typeface="+mn-ea"/>
          <a:cs typeface="+mn-cs"/>
        </a:defRPr>
      </a:lvl8pPr>
      <a:lvl9pPr marL="3460460" algn="l" defTabSz="432558"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English Station\Pictures\ES Aeri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660804"/>
            <a:ext cx="5029200" cy="3612996"/>
          </a:xfrm>
          <a:prstGeom prst="rect">
            <a:avLst/>
          </a:prstGeom>
          <a:blipFill>
            <a:blip r:embed="rId4"/>
            <a:tile tx="0" ty="0" sx="100000" sy="100000" flip="none" algn="tl"/>
          </a:blipFill>
          <a:effectLst>
            <a:outerShdw blurRad="50800" dist="50800" dir="5400000" algn="ctr" rotWithShape="0">
              <a:srgbClr val="000000"/>
            </a:outerShdw>
          </a:effectLst>
          <a:extLst/>
        </p:spPr>
      </p:pic>
      <p:sp>
        <p:nvSpPr>
          <p:cNvPr id="17412" name="3 Marcador de texto"/>
          <p:cNvSpPr>
            <a:spLocks noGrp="1"/>
          </p:cNvSpPr>
          <p:nvPr>
            <p:ph type="body" sz="quarter" idx="10"/>
          </p:nvPr>
        </p:nvSpPr>
        <p:spPr bwMode="auto">
          <a:xfrm>
            <a:off x="5562600" y="1223434"/>
            <a:ext cx="3124200" cy="3767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88925" indent="-288925" algn="r" eaLnBrk="1" hangingPunct="1"/>
            <a:r>
              <a:rPr lang="en-US" altLang="en-US" dirty="0">
                <a:ea typeface="MS PGothic" panose="020B0600070205080204" pitchFamily="34" charset="-128"/>
              </a:rPr>
              <a:t>November 19, 2019</a:t>
            </a:r>
          </a:p>
        </p:txBody>
      </p:sp>
      <p:sp>
        <p:nvSpPr>
          <p:cNvPr id="17411" name="2 Título"/>
          <p:cNvSpPr>
            <a:spLocks noGrp="1"/>
          </p:cNvSpPr>
          <p:nvPr>
            <p:ph type="title"/>
          </p:nvPr>
        </p:nvSpPr>
        <p:spPr bwMode="auto">
          <a:xfrm>
            <a:off x="2209800" y="76200"/>
            <a:ext cx="4343400" cy="152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eaLnBrk="1" hangingPunct="1"/>
            <a:r>
              <a:rPr lang="en-US" sz="3200" dirty="0">
                <a:cs typeface="Times New Roman" pitchFamily="18" charset="0"/>
              </a:rPr>
              <a:t>English Station Update Meeting</a:t>
            </a:r>
            <a:br>
              <a:rPr lang="en-US" sz="3200" dirty="0">
                <a:cs typeface="Times New Roman" pitchFamily="18" charset="0"/>
              </a:rPr>
            </a:br>
            <a:br>
              <a:rPr lang="en-US" sz="3200" dirty="0">
                <a:cs typeface="Times New Roman" pitchFamily="18" charset="0"/>
              </a:rPr>
            </a:br>
            <a:endParaRPr lang="en-US" alt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Placeholder 1"/>
          <p:cNvSpPr>
            <a:spLocks noGrp="1"/>
          </p:cNvSpPr>
          <p:nvPr>
            <p:ph type="body" sz="quarter" idx="10"/>
          </p:nvPr>
        </p:nvSpPr>
        <p:spPr bwMode="auto">
          <a:xfrm>
            <a:off x="381000" y="116418"/>
            <a:ext cx="8312150" cy="5757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t>Project Status (cont’d)</a:t>
            </a:r>
            <a:endParaRPr lang="en-US" altLang="en-US" sz="1200" dirty="0">
              <a:solidFill>
                <a:srgbClr val="0070C0"/>
              </a:solidFill>
            </a:endParaRPr>
          </a:p>
        </p:txBody>
      </p:sp>
      <p:sp>
        <p:nvSpPr>
          <p:cNvPr id="5" name="Content Placeholder 2"/>
          <p:cNvSpPr txBox="1">
            <a:spLocks/>
          </p:cNvSpPr>
          <p:nvPr/>
        </p:nvSpPr>
        <p:spPr>
          <a:xfrm>
            <a:off x="304800" y="889000"/>
            <a:ext cx="8458200" cy="5384800"/>
          </a:xfrm>
          <a:prstGeom prst="rect">
            <a:avLst/>
          </a:prstGeom>
        </p:spPr>
        <p:txBody>
          <a:bodyPr>
            <a:normAutofit/>
          </a:bodyPr>
          <a:lstStyle>
            <a:lvl1pPr marL="288925" indent="-288925" algn="l" defTabSz="384175"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itchFamily="34" charset="-128"/>
                <a:cs typeface="ＭＳ Ｐゴシック" charset="-128"/>
              </a:defRPr>
            </a:lvl1pPr>
            <a:lvl2pPr marL="625475" indent="-239713" algn="l" defTabSz="384175"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963613" indent="-192088" algn="l" defTabSz="384175"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349375" indent="-192088" algn="l" defTabSz="384175"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S PGothic" pitchFamily="34" charset="-128"/>
                <a:cs typeface="+mn-cs"/>
              </a:defRPr>
            </a:lvl4pPr>
            <a:lvl5pPr marL="1736725" indent="-192088" algn="l" defTabSz="384175"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S PGothic" pitchFamily="34" charset="-128"/>
                <a:cs typeface="+mn-cs"/>
              </a:defRPr>
            </a:lvl5pPr>
            <a:lvl6pPr marL="2124191" indent="-193109" algn="l" defTabSz="386217" rtl="0" eaLnBrk="1" latinLnBrk="0" hangingPunct="1">
              <a:spcBef>
                <a:spcPct val="20000"/>
              </a:spcBef>
              <a:buFont typeface="Arial"/>
              <a:buChar char="•"/>
              <a:defRPr sz="1700" kern="1200">
                <a:solidFill>
                  <a:schemeClr val="tx1"/>
                </a:solidFill>
                <a:latin typeface="+mn-lt"/>
                <a:ea typeface="+mn-ea"/>
                <a:cs typeface="+mn-cs"/>
              </a:defRPr>
            </a:lvl6pPr>
            <a:lvl7pPr marL="2510407" indent="-193109" algn="l" defTabSz="386217" rtl="0" eaLnBrk="1" latinLnBrk="0" hangingPunct="1">
              <a:spcBef>
                <a:spcPct val="20000"/>
              </a:spcBef>
              <a:buFont typeface="Arial"/>
              <a:buChar char="•"/>
              <a:defRPr sz="1700" kern="1200">
                <a:solidFill>
                  <a:schemeClr val="tx1"/>
                </a:solidFill>
                <a:latin typeface="+mn-lt"/>
                <a:ea typeface="+mn-ea"/>
                <a:cs typeface="+mn-cs"/>
              </a:defRPr>
            </a:lvl7pPr>
            <a:lvl8pPr marL="2896624" indent="-193109" algn="l" defTabSz="386217" rtl="0" eaLnBrk="1" latinLnBrk="0" hangingPunct="1">
              <a:spcBef>
                <a:spcPct val="20000"/>
              </a:spcBef>
              <a:buFont typeface="Arial"/>
              <a:buChar char="•"/>
              <a:defRPr sz="1700" kern="1200">
                <a:solidFill>
                  <a:schemeClr val="tx1"/>
                </a:solidFill>
                <a:latin typeface="+mn-lt"/>
                <a:ea typeface="+mn-ea"/>
                <a:cs typeface="+mn-cs"/>
              </a:defRPr>
            </a:lvl8pPr>
            <a:lvl9pPr marL="3282840" indent="-193109" algn="l" defTabSz="386217" rtl="0" eaLnBrk="1" latinLnBrk="0" hangingPunct="1">
              <a:spcBef>
                <a:spcPct val="20000"/>
              </a:spcBef>
              <a:buFont typeface="Arial"/>
              <a:buChar char="•"/>
              <a:defRPr sz="1700" kern="1200">
                <a:solidFill>
                  <a:schemeClr val="tx1"/>
                </a:solidFill>
                <a:latin typeface="+mn-lt"/>
                <a:ea typeface="+mn-ea"/>
                <a:cs typeface="+mn-cs"/>
              </a:defRPr>
            </a:lvl9pPr>
          </a:lstStyle>
          <a:p>
            <a:r>
              <a:rPr lang="en-US" sz="1700" dirty="0">
                <a:solidFill>
                  <a:srgbClr val="5C881A"/>
                </a:solidFill>
                <a:latin typeface="Arial" pitchFamily="34" charset="0"/>
                <a:cs typeface="Times New Roman" panose="02020603050405020304" pitchFamily="18" charset="0"/>
              </a:rPr>
              <a:t>As part of the work completed in accordance with state and federal environmental laws and regulations:</a:t>
            </a:r>
          </a:p>
          <a:p>
            <a:pPr lvl="1"/>
            <a:r>
              <a:rPr lang="en-US" sz="1700" dirty="0">
                <a:solidFill>
                  <a:srgbClr val="5C881A"/>
                </a:solidFill>
                <a:latin typeface="Arial" pitchFamily="34" charset="0"/>
                <a:cs typeface="Times New Roman" panose="02020603050405020304" pitchFamily="18" charset="0"/>
              </a:rPr>
              <a:t>Regulated Waste Removal</a:t>
            </a:r>
          </a:p>
          <a:p>
            <a:pPr lvl="2"/>
            <a:r>
              <a:rPr lang="en-US" sz="1700" dirty="0">
                <a:solidFill>
                  <a:srgbClr val="5C881A"/>
                </a:solidFill>
                <a:latin typeface="Arial" pitchFamily="34" charset="0"/>
                <a:cs typeface="Times New Roman" panose="02020603050405020304" pitchFamily="18" charset="0"/>
              </a:rPr>
              <a:t>51,000 bags of asbestos waste</a:t>
            </a:r>
          </a:p>
          <a:p>
            <a:pPr lvl="2"/>
            <a:r>
              <a:rPr lang="en-US" sz="1700" dirty="0">
                <a:solidFill>
                  <a:srgbClr val="5C881A"/>
                </a:solidFill>
                <a:latin typeface="Arial" pitchFamily="34" charset="0"/>
                <a:cs typeface="Times New Roman" panose="02020603050405020304" pitchFamily="18" charset="0"/>
              </a:rPr>
              <a:t>69 truck loads of demo debris</a:t>
            </a:r>
          </a:p>
          <a:p>
            <a:pPr lvl="2"/>
            <a:r>
              <a:rPr lang="en-US" sz="1700" dirty="0">
                <a:solidFill>
                  <a:srgbClr val="5C881A"/>
                </a:solidFill>
                <a:latin typeface="Arial" pitchFamily="34" charset="0"/>
                <a:cs typeface="Times New Roman" panose="02020603050405020304" pitchFamily="18" charset="0"/>
              </a:rPr>
              <a:t>750 pounds of universal waste(s)</a:t>
            </a:r>
          </a:p>
          <a:p>
            <a:pPr lvl="2"/>
            <a:r>
              <a:rPr lang="en-US" sz="1700" dirty="0">
                <a:solidFill>
                  <a:srgbClr val="5C881A"/>
                </a:solidFill>
                <a:latin typeface="Arial" pitchFamily="34" charset="0"/>
                <a:cs typeface="Times New Roman" panose="02020603050405020304" pitchFamily="18" charset="0"/>
              </a:rPr>
              <a:t>19 trailers of steel sent for recycling</a:t>
            </a:r>
          </a:p>
          <a:p>
            <a:pPr lvl="1"/>
            <a:r>
              <a:rPr lang="en-US" sz="1700" dirty="0">
                <a:solidFill>
                  <a:srgbClr val="5C881A"/>
                </a:solidFill>
                <a:latin typeface="Arial" pitchFamily="34" charset="0"/>
                <a:cs typeface="Times New Roman" panose="02020603050405020304" pitchFamily="18" charset="0"/>
              </a:rPr>
              <a:t>Site Investigation </a:t>
            </a:r>
          </a:p>
          <a:p>
            <a:pPr lvl="2"/>
            <a:r>
              <a:rPr lang="en-US" sz="1700" dirty="0">
                <a:solidFill>
                  <a:srgbClr val="5C881A"/>
                </a:solidFill>
                <a:latin typeface="Arial" pitchFamily="34" charset="0"/>
                <a:cs typeface="Times New Roman" panose="02020603050405020304" pitchFamily="18" charset="0"/>
              </a:rPr>
              <a:t>~11,000 soil samples over the course of all investigations</a:t>
            </a:r>
          </a:p>
          <a:p>
            <a:pPr lvl="2"/>
            <a:r>
              <a:rPr lang="en-US" sz="1700" dirty="0">
                <a:solidFill>
                  <a:srgbClr val="5C881A"/>
                </a:solidFill>
                <a:latin typeface="Arial" pitchFamily="34" charset="0"/>
                <a:cs typeface="Times New Roman" panose="02020603050405020304" pitchFamily="18" charset="0"/>
              </a:rPr>
              <a:t>~1,400 concrete samples</a:t>
            </a:r>
          </a:p>
          <a:p>
            <a:pPr lvl="2"/>
            <a:r>
              <a:rPr lang="en-US" sz="1700" dirty="0">
                <a:solidFill>
                  <a:srgbClr val="5C881A"/>
                </a:solidFill>
                <a:latin typeface="Arial" pitchFamily="34" charset="0"/>
                <a:cs typeface="Times New Roman" panose="02020603050405020304" pitchFamily="18" charset="0"/>
              </a:rPr>
              <a:t>~4,300 building material samples</a:t>
            </a:r>
          </a:p>
          <a:p>
            <a:pPr lvl="2"/>
            <a:r>
              <a:rPr lang="en-US" sz="1700" dirty="0">
                <a:solidFill>
                  <a:srgbClr val="5C881A"/>
                </a:solidFill>
                <a:latin typeface="Arial" pitchFamily="34" charset="0"/>
                <a:cs typeface="Times New Roman" panose="02020603050405020304" pitchFamily="18" charset="0"/>
              </a:rPr>
              <a:t>Sampled 33 groundwater wells five times over a 14-month period</a:t>
            </a:r>
          </a:p>
          <a:p>
            <a:pPr marL="385762" lvl="1" indent="0">
              <a:buNone/>
            </a:pPr>
            <a:endParaRPr lang="en-US" sz="1700" dirty="0">
              <a:solidFill>
                <a:srgbClr val="5C881A"/>
              </a:solidFill>
              <a:latin typeface="Arial" pitchFamily="34" charset="0"/>
              <a:cs typeface="Times New Roman" panose="02020603050405020304" pitchFamily="18" charset="0"/>
            </a:endParaRPr>
          </a:p>
          <a:p>
            <a:pPr lvl="1"/>
            <a:r>
              <a:rPr lang="en-US" sz="2000" b="1" dirty="0">
                <a:solidFill>
                  <a:srgbClr val="5C881A"/>
                </a:solidFill>
                <a:latin typeface="Arial" pitchFamily="34" charset="0"/>
                <a:cs typeface="Times New Roman" panose="02020603050405020304" pitchFamily="18" charset="0"/>
              </a:rPr>
              <a:t>Work has been performed with 0 safety incidents</a:t>
            </a:r>
          </a:p>
          <a:p>
            <a:pPr lvl="1"/>
            <a:endParaRPr lang="en-US" sz="1700" dirty="0">
              <a:solidFill>
                <a:srgbClr val="5C881A"/>
              </a:solidFill>
              <a:latin typeface="Arial" pitchFamily="34" charset="0"/>
              <a:cs typeface="Times New Roman" panose="02020603050405020304" pitchFamily="18" charset="0"/>
            </a:endParaRPr>
          </a:p>
          <a:p>
            <a:endParaRPr lang="en-US" sz="2000" dirty="0">
              <a:solidFill>
                <a:srgbClr val="5C881A"/>
              </a:solidFill>
              <a:latin typeface="Arial" pitchFamily="34" charset="0"/>
              <a:cs typeface="Times New Roman" panose="02020603050405020304" pitchFamily="18" charset="0"/>
            </a:endParaRPr>
          </a:p>
        </p:txBody>
      </p:sp>
    </p:spTree>
    <p:extLst>
      <p:ext uri="{BB962C8B-B14F-4D97-AF65-F5344CB8AC3E}">
        <p14:creationId xmlns:p14="http://schemas.microsoft.com/office/powerpoint/2010/main" val="2896943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1800" dirty="0"/>
              <a:t>Remediation Activities </a:t>
            </a:r>
          </a:p>
          <a:p>
            <a:pPr marL="342900" indent="-342900">
              <a:buFont typeface="Arial" panose="020B0604020202020204" pitchFamily="34" charset="0"/>
              <a:buChar char="•"/>
            </a:pPr>
            <a:r>
              <a:rPr lang="en-US" sz="1800" dirty="0"/>
              <a:t>Soil and Structures</a:t>
            </a:r>
          </a:p>
          <a:p>
            <a:pPr marL="1045806" lvl="1" indent="-342900">
              <a:buFont typeface="Arial" panose="020B0604020202020204" pitchFamily="34" charset="0"/>
              <a:buChar char="•"/>
            </a:pPr>
            <a:r>
              <a:rPr lang="en-US" sz="1600" dirty="0">
                <a:solidFill>
                  <a:srgbClr val="5C881A"/>
                </a:solidFill>
              </a:rPr>
              <a:t>Complete Station B demo and dispose of regulated wastes</a:t>
            </a:r>
          </a:p>
          <a:p>
            <a:pPr marL="1045806" lvl="1" indent="-342900">
              <a:buFont typeface="Arial" panose="020B0604020202020204" pitchFamily="34" charset="0"/>
              <a:buChar char="•"/>
            </a:pPr>
            <a:r>
              <a:rPr lang="en-US" sz="1600" dirty="0">
                <a:solidFill>
                  <a:srgbClr val="5C881A"/>
                </a:solidFill>
              </a:rPr>
              <a:t>Remediate soils (via excavation, rendering soils inaccessible)</a:t>
            </a:r>
            <a:endParaRPr lang="en-US" sz="1600" strike="sngStrike" dirty="0">
              <a:solidFill>
                <a:srgbClr val="5C881A"/>
              </a:solidFill>
            </a:endParaRPr>
          </a:p>
          <a:p>
            <a:pPr marL="1045806" lvl="1" indent="-342900">
              <a:buFont typeface="Arial" panose="020B0604020202020204" pitchFamily="34" charset="0"/>
              <a:buChar char="•"/>
            </a:pPr>
            <a:r>
              <a:rPr lang="en-US" sz="1600" dirty="0">
                <a:solidFill>
                  <a:srgbClr val="5C881A"/>
                </a:solidFill>
              </a:rPr>
              <a:t>Site restoration, including new site security fence along Grand Avenue</a:t>
            </a:r>
          </a:p>
          <a:p>
            <a:pPr marL="1045806" lvl="1" indent="-342900">
              <a:buFont typeface="Arial" panose="020B0604020202020204" pitchFamily="34" charset="0"/>
              <a:buChar char="•"/>
            </a:pPr>
            <a:r>
              <a:rPr lang="en-US" sz="1600" dirty="0">
                <a:solidFill>
                  <a:srgbClr val="5C881A"/>
                </a:solidFill>
              </a:rPr>
              <a:t>Post-remediation groundwater monitoring</a:t>
            </a:r>
          </a:p>
          <a:p>
            <a:pPr lvl="1" indent="0">
              <a:buNone/>
            </a:pPr>
            <a:endParaRPr lang="en-US" sz="1200" dirty="0">
              <a:solidFill>
                <a:schemeClr val="tx2"/>
              </a:solidFill>
            </a:endParaRPr>
          </a:p>
          <a:p>
            <a:r>
              <a:rPr lang="en-US" sz="1800" dirty="0"/>
              <a:t>Assessment Activities</a:t>
            </a:r>
          </a:p>
          <a:p>
            <a:pPr marL="342900" indent="-342900">
              <a:buFont typeface="Arial" panose="020B0604020202020204" pitchFamily="34" charset="0"/>
              <a:buChar char="•"/>
            </a:pPr>
            <a:r>
              <a:rPr lang="en-US" sz="1800" dirty="0"/>
              <a:t>Groundwater</a:t>
            </a:r>
          </a:p>
          <a:p>
            <a:pPr marL="1045806" lvl="1" indent="-342900">
              <a:buFont typeface="Arial" panose="020B0604020202020204" pitchFamily="34" charset="0"/>
              <a:buChar char="•"/>
            </a:pPr>
            <a:r>
              <a:rPr lang="en-US" sz="1600" dirty="0">
                <a:solidFill>
                  <a:srgbClr val="5C881A"/>
                </a:solidFill>
              </a:rPr>
              <a:t>Work with CT DEEP and (as necessary) perform supplemental assessment of groundwater and develop appropriate remediation plans</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English Station Building</a:t>
            </a:r>
            <a:endParaRPr lang="en-US" sz="1800" strike="sngStrike" dirty="0"/>
          </a:p>
          <a:p>
            <a:pPr marL="1045806" lvl="1" indent="-342900">
              <a:buFont typeface="Arial" panose="020B0604020202020204" pitchFamily="34" charset="0"/>
              <a:buChar char="•"/>
            </a:pPr>
            <a:r>
              <a:rPr lang="en-US" sz="1600" dirty="0">
                <a:solidFill>
                  <a:srgbClr val="5C881A"/>
                </a:solidFill>
              </a:rPr>
              <a:t>Supplemental Investigation(s) of soil, standing water, and building materials</a:t>
            </a:r>
          </a:p>
          <a:p>
            <a:pPr marL="1045806" lvl="1" indent="-342900">
              <a:buFont typeface="Arial" panose="020B0604020202020204" pitchFamily="34" charset="0"/>
              <a:buChar char="•"/>
            </a:pPr>
            <a:r>
              <a:rPr lang="en-US" sz="1600" dirty="0">
                <a:solidFill>
                  <a:srgbClr val="5C881A"/>
                </a:solidFill>
              </a:rPr>
              <a:t>Review and evaluate remediation alternatives and work with CT DEEP to determine appropriate remedial plan for the building</a:t>
            </a:r>
          </a:p>
        </p:txBody>
      </p:sp>
      <p:sp>
        <p:nvSpPr>
          <p:cNvPr id="3" name="Title 2"/>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2782237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marL="342900" indent="-342900">
              <a:buFont typeface="Arial" panose="020B0604020202020204" pitchFamily="34" charset="0"/>
              <a:buChar char="•"/>
            </a:pPr>
            <a:r>
              <a:rPr lang="en-US" sz="2000" dirty="0"/>
              <a:t>Safety and environmental control regulations. </a:t>
            </a:r>
          </a:p>
          <a:p>
            <a:pPr marL="342900" indent="-342900">
              <a:buFont typeface="Arial" panose="020B0604020202020204" pitchFamily="34" charset="0"/>
              <a:buChar char="•"/>
            </a:pPr>
            <a:r>
              <a:rPr lang="en-US" sz="2000" dirty="0"/>
              <a:t>Traffic control measures.</a:t>
            </a:r>
          </a:p>
          <a:p>
            <a:pPr marL="342900" indent="-342900">
              <a:buFont typeface="Arial" panose="020B0604020202020204" pitchFamily="34" charset="0"/>
              <a:buChar char="•"/>
            </a:pPr>
            <a:r>
              <a:rPr lang="en-US" sz="2000" dirty="0"/>
              <a:t>Dust emissions monitoring and mitigation.</a:t>
            </a:r>
          </a:p>
          <a:p>
            <a:pPr marL="342900" indent="-342900">
              <a:buFont typeface="Arial" panose="020B0604020202020204" pitchFamily="34" charset="0"/>
              <a:buChar char="•"/>
            </a:pPr>
            <a:r>
              <a:rPr lang="en-US" sz="2000" dirty="0"/>
              <a:t>Erosion control measures.</a:t>
            </a:r>
          </a:p>
          <a:p>
            <a:pPr marL="342900" indent="-342900">
              <a:buFont typeface="Arial" panose="020B0604020202020204" pitchFamily="34" charset="0"/>
              <a:buChar char="•"/>
            </a:pPr>
            <a:r>
              <a:rPr lang="en-US" sz="2000" dirty="0"/>
              <a:t>Proper management, handling, storage and disposal of contaminated materials.</a:t>
            </a:r>
          </a:p>
          <a:p>
            <a:pPr marL="342900" indent="-342900">
              <a:buFont typeface="Arial" panose="020B0604020202020204" pitchFamily="34" charset="0"/>
              <a:buChar char="•"/>
            </a:pPr>
            <a:r>
              <a:rPr lang="en-US" sz="2000" dirty="0"/>
              <a:t>Equipment decontamination.</a:t>
            </a:r>
          </a:p>
        </p:txBody>
      </p:sp>
      <p:sp>
        <p:nvSpPr>
          <p:cNvPr id="5" name="Title 4"/>
          <p:cNvSpPr>
            <a:spLocks noGrp="1"/>
          </p:cNvSpPr>
          <p:nvPr>
            <p:ph type="title"/>
          </p:nvPr>
        </p:nvSpPr>
        <p:spPr/>
        <p:txBody>
          <a:bodyPr/>
          <a:lstStyle/>
          <a:p>
            <a:r>
              <a:rPr lang="en-US" dirty="0"/>
              <a:t>Community Safety</a:t>
            </a:r>
            <a:endParaRPr lang="en-US" dirty="0">
              <a:solidFill>
                <a:srgbClr val="FF0000"/>
              </a:solidFill>
            </a:endParaRPr>
          </a:p>
        </p:txBody>
      </p:sp>
    </p:spTree>
    <p:extLst>
      <p:ext uri="{BB962C8B-B14F-4D97-AF65-F5344CB8AC3E}">
        <p14:creationId xmlns:p14="http://schemas.microsoft.com/office/powerpoint/2010/main" val="2357635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800" dirty="0"/>
              <a:t>Typical Building Abatement Environmental Safety Precautions (Past and Future)</a:t>
            </a:r>
            <a:endParaRPr lang="en-US" dirty="0"/>
          </a:p>
        </p:txBody>
      </p:sp>
      <p:sp>
        <p:nvSpPr>
          <p:cNvPr id="6" name="Content Placeholder 2">
            <a:extLst>
              <a:ext uri="{FF2B5EF4-FFF2-40B4-BE49-F238E27FC236}">
                <a16:creationId xmlns:a16="http://schemas.microsoft.com/office/drawing/2014/main" id="{72E5DDA3-BA03-472F-B37C-7DA577F1EDF6}"/>
              </a:ext>
            </a:extLst>
          </p:cNvPr>
          <p:cNvSpPr txBox="1">
            <a:spLocks/>
          </p:cNvSpPr>
          <p:nvPr/>
        </p:nvSpPr>
        <p:spPr>
          <a:xfrm>
            <a:off x="457200" y="988597"/>
            <a:ext cx="5162550" cy="5133473"/>
          </a:xfrm>
          <a:prstGeom prst="rect">
            <a:avLst/>
          </a:prstGeom>
        </p:spPr>
        <p:txBody>
          <a:bodyPr>
            <a:noAutofit/>
          </a:bodyPr>
          <a:lstStyle>
            <a:lvl1pPr marL="324417" indent="-324417" algn="l" defTabSz="432558" rtl="0" eaLnBrk="1" fontAlgn="base" hangingPunct="1">
              <a:spcBef>
                <a:spcPct val="20000"/>
              </a:spcBef>
              <a:spcAft>
                <a:spcPct val="0"/>
              </a:spcAft>
              <a:buFont typeface="Arial" charset="0"/>
              <a:buChar char="•"/>
              <a:defRPr sz="3000" kern="1200">
                <a:solidFill>
                  <a:schemeClr val="tx1"/>
                </a:solidFill>
                <a:latin typeface="+mn-lt"/>
                <a:ea typeface="ＭＳ Ｐゴシック" charset="-128"/>
                <a:cs typeface="ＭＳ Ｐゴシック" charset="-128"/>
              </a:defRPr>
            </a:lvl1pPr>
            <a:lvl2pPr marL="702906" indent="-270347" algn="l" defTabSz="432558" rtl="0" eaLnBrk="1" fontAlgn="base" hangingPunct="1">
              <a:spcBef>
                <a:spcPct val="20000"/>
              </a:spcBef>
              <a:spcAft>
                <a:spcPct val="0"/>
              </a:spcAft>
              <a:buFont typeface="Arial" charset="0"/>
              <a:buChar char="–"/>
              <a:defRPr sz="2700" kern="1200">
                <a:solidFill>
                  <a:schemeClr val="tx1"/>
                </a:solidFill>
                <a:latin typeface="+mn-lt"/>
                <a:ea typeface="ＭＳ Ｐゴシック" charset="-128"/>
                <a:cs typeface="+mn-cs"/>
              </a:defRPr>
            </a:lvl2pPr>
            <a:lvl3pPr marL="1081394" indent="-216279" algn="l" defTabSz="432558" rtl="0" eaLnBrk="1" fontAlgn="base" hangingPunct="1">
              <a:spcBef>
                <a:spcPct val="20000"/>
              </a:spcBef>
              <a:spcAft>
                <a:spcPct val="0"/>
              </a:spcAft>
              <a:buFont typeface="Arial" charset="0"/>
              <a:buChar char="•"/>
              <a:defRPr sz="2200" kern="1200">
                <a:solidFill>
                  <a:schemeClr val="tx1"/>
                </a:solidFill>
                <a:latin typeface="+mn-lt"/>
                <a:ea typeface="ＭＳ Ｐゴシック" charset="-128"/>
                <a:cs typeface="+mn-cs"/>
              </a:defRPr>
            </a:lvl3pPr>
            <a:lvl4pPr marL="1513949" indent="-216279" algn="l" defTabSz="432558" rtl="0" eaLnBrk="1" fontAlgn="base" hangingPunct="1">
              <a:spcBef>
                <a:spcPct val="20000"/>
              </a:spcBef>
              <a:spcAft>
                <a:spcPct val="0"/>
              </a:spcAft>
              <a:buFont typeface="Arial" charset="0"/>
              <a:buChar char="–"/>
              <a:defRPr sz="1900" kern="1200">
                <a:solidFill>
                  <a:schemeClr val="tx1"/>
                </a:solidFill>
                <a:latin typeface="+mn-lt"/>
                <a:ea typeface="ＭＳ Ｐゴシック" charset="-128"/>
                <a:cs typeface="+mn-cs"/>
              </a:defRPr>
            </a:lvl4pPr>
            <a:lvl5pPr marL="1946509" indent="-216279" algn="l" defTabSz="432558" rtl="0" eaLnBrk="1" fontAlgn="base" hangingPunct="1">
              <a:spcBef>
                <a:spcPct val="20000"/>
              </a:spcBef>
              <a:spcAft>
                <a:spcPct val="0"/>
              </a:spcAft>
              <a:buFont typeface="Arial" charset="0"/>
              <a:buChar char="»"/>
              <a:defRPr sz="1900" kern="1200">
                <a:solidFill>
                  <a:schemeClr val="tx1"/>
                </a:solidFill>
                <a:latin typeface="+mn-lt"/>
                <a:ea typeface="ＭＳ Ｐゴシック" charset="-128"/>
                <a:cs typeface="+mn-cs"/>
              </a:defRPr>
            </a:lvl5pPr>
            <a:lvl6pPr marL="2379066" indent="-216279" algn="l" defTabSz="432558" rtl="0" eaLnBrk="1" latinLnBrk="0" hangingPunct="1">
              <a:spcBef>
                <a:spcPct val="20000"/>
              </a:spcBef>
              <a:buFont typeface="Arial"/>
              <a:buChar char="•"/>
              <a:defRPr sz="1900" kern="1200">
                <a:solidFill>
                  <a:schemeClr val="tx1"/>
                </a:solidFill>
                <a:latin typeface="+mn-lt"/>
                <a:ea typeface="+mn-ea"/>
                <a:cs typeface="+mn-cs"/>
              </a:defRPr>
            </a:lvl6pPr>
            <a:lvl7pPr marL="2811623" indent="-216279" algn="l" defTabSz="432558" rtl="0" eaLnBrk="1" latinLnBrk="0" hangingPunct="1">
              <a:spcBef>
                <a:spcPct val="20000"/>
              </a:spcBef>
              <a:buFont typeface="Arial"/>
              <a:buChar char="•"/>
              <a:defRPr sz="1900" kern="1200">
                <a:solidFill>
                  <a:schemeClr val="tx1"/>
                </a:solidFill>
                <a:latin typeface="+mn-lt"/>
                <a:ea typeface="+mn-ea"/>
                <a:cs typeface="+mn-cs"/>
              </a:defRPr>
            </a:lvl7pPr>
            <a:lvl8pPr marL="3244181" indent="-216279" algn="l" defTabSz="432558" rtl="0" eaLnBrk="1" latinLnBrk="0" hangingPunct="1">
              <a:spcBef>
                <a:spcPct val="20000"/>
              </a:spcBef>
              <a:buFont typeface="Arial"/>
              <a:buChar char="•"/>
              <a:defRPr sz="1900" kern="1200">
                <a:solidFill>
                  <a:schemeClr val="tx1"/>
                </a:solidFill>
                <a:latin typeface="+mn-lt"/>
                <a:ea typeface="+mn-ea"/>
                <a:cs typeface="+mn-cs"/>
              </a:defRPr>
            </a:lvl8pPr>
            <a:lvl9pPr marL="3676738" indent="-216279" algn="l" defTabSz="432558" rtl="0" eaLnBrk="1" latinLnBrk="0" hangingPunct="1">
              <a:spcBef>
                <a:spcPct val="20000"/>
              </a:spcBef>
              <a:buFont typeface="Arial"/>
              <a:buChar char="•"/>
              <a:defRPr sz="1900" kern="1200">
                <a:solidFill>
                  <a:schemeClr val="tx1"/>
                </a:solidFill>
                <a:latin typeface="+mn-lt"/>
                <a:ea typeface="+mn-ea"/>
                <a:cs typeface="+mn-cs"/>
              </a:defRPr>
            </a:lvl9pPr>
          </a:lstStyle>
          <a:p>
            <a:r>
              <a:rPr lang="en-US" sz="1600">
                <a:solidFill>
                  <a:srgbClr val="5C881A"/>
                </a:solidFill>
                <a:latin typeface="Arial" pitchFamily="34" charset="0"/>
                <a:cs typeface="Times New Roman" panose="02020603050405020304" pitchFamily="18" charset="0"/>
              </a:rPr>
              <a:t>Work Performed in sealed poly containments established to completely enclose work area</a:t>
            </a:r>
          </a:p>
          <a:p>
            <a:r>
              <a:rPr lang="en-US" sz="1600">
                <a:solidFill>
                  <a:srgbClr val="5C881A"/>
                </a:solidFill>
                <a:latin typeface="Arial" pitchFamily="34" charset="0"/>
                <a:cs typeface="Times New Roman" panose="02020603050405020304" pitchFamily="18" charset="0"/>
              </a:rPr>
              <a:t>Poly containment work areas under continuous negative air pressure with discharged air going through high-efficiency particulate air (HEPA) filters  to prevent airborne releases</a:t>
            </a:r>
          </a:p>
          <a:p>
            <a:r>
              <a:rPr lang="en-US" sz="1600">
                <a:solidFill>
                  <a:srgbClr val="5C881A"/>
                </a:solidFill>
                <a:latin typeface="Arial" pitchFamily="34" charset="0"/>
                <a:cs typeface="Times New Roman" panose="02020603050405020304" pitchFamily="18" charset="0"/>
              </a:rPr>
              <a:t>Air sampled outside containments</a:t>
            </a:r>
          </a:p>
          <a:p>
            <a:r>
              <a:rPr lang="en-US" sz="1600">
                <a:solidFill>
                  <a:srgbClr val="5C881A"/>
                </a:solidFill>
                <a:latin typeface="Arial" pitchFamily="34" charset="0"/>
                <a:cs typeface="Times New Roman" panose="02020603050405020304" pitchFamily="18" charset="0"/>
              </a:rPr>
              <a:t>Wastes from the work placed in sealed double bags/boxes before leaving containment and placed in secure trailers</a:t>
            </a:r>
          </a:p>
          <a:p>
            <a:r>
              <a:rPr lang="en-US" sz="1600">
                <a:solidFill>
                  <a:srgbClr val="5C881A"/>
                </a:solidFill>
                <a:latin typeface="Arial" pitchFamily="34" charset="0"/>
                <a:cs typeface="Times New Roman" panose="02020603050405020304" pitchFamily="18" charset="0"/>
              </a:rPr>
              <a:t>All materials and personnel leaving containment decontaminated</a:t>
            </a:r>
          </a:p>
          <a:p>
            <a:r>
              <a:rPr lang="en-US" sz="1600">
                <a:solidFill>
                  <a:srgbClr val="5C881A"/>
                </a:solidFill>
                <a:latin typeface="Arial" pitchFamily="34" charset="0"/>
                <a:cs typeface="Times New Roman" panose="02020603050405020304" pitchFamily="18" charset="0"/>
              </a:rPr>
              <a:t>Wash water collected and disposed of properly</a:t>
            </a:r>
          </a:p>
          <a:p>
            <a:r>
              <a:rPr lang="en-US" sz="1600">
                <a:solidFill>
                  <a:srgbClr val="5C881A"/>
                </a:solidFill>
                <a:latin typeface="Arial" pitchFamily="34" charset="0"/>
                <a:cs typeface="Times New Roman" panose="02020603050405020304" pitchFamily="18" charset="0"/>
              </a:rPr>
              <a:t>Licensed asbestos monitors provide ongoing evaluation of work areas as well as means and methods to ensure against contaminant release</a:t>
            </a:r>
          </a:p>
          <a:p>
            <a:endParaRPr lang="en-US" sz="1600" dirty="0"/>
          </a:p>
        </p:txBody>
      </p:sp>
      <p:pic>
        <p:nvPicPr>
          <p:cNvPr id="7" name="Picture 6">
            <a:extLst>
              <a:ext uri="{FF2B5EF4-FFF2-40B4-BE49-F238E27FC236}">
                <a16:creationId xmlns:a16="http://schemas.microsoft.com/office/drawing/2014/main" id="{78A947F0-83FB-4BF2-963E-DB48A55603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6965" y="749341"/>
            <a:ext cx="3254635" cy="2338788"/>
          </a:xfrm>
          <a:prstGeom prst="rect">
            <a:avLst/>
          </a:prstGeom>
        </p:spPr>
      </p:pic>
      <p:pic>
        <p:nvPicPr>
          <p:cNvPr id="8" name="Picture 3" descr="image003">
            <a:extLst>
              <a:ext uri="{FF2B5EF4-FFF2-40B4-BE49-F238E27FC236}">
                <a16:creationId xmlns:a16="http://schemas.microsoft.com/office/drawing/2014/main" id="{5DC73A13-4A4C-4BB1-A4EA-D71C02081C2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22" t="1224" r="10303" b="2251"/>
          <a:stretch/>
        </p:blipFill>
        <p:spPr bwMode="auto">
          <a:xfrm>
            <a:off x="6019800" y="3164328"/>
            <a:ext cx="2590800" cy="316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2358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800" dirty="0"/>
              <a:t>Typical Onsite Remediation Environmental Safety Precautions (cont’d)</a:t>
            </a:r>
            <a:endParaRPr lang="en-US" dirty="0"/>
          </a:p>
        </p:txBody>
      </p:sp>
      <p:sp>
        <p:nvSpPr>
          <p:cNvPr id="9" name="Content Placeholder 2">
            <a:extLst>
              <a:ext uri="{FF2B5EF4-FFF2-40B4-BE49-F238E27FC236}">
                <a16:creationId xmlns:a16="http://schemas.microsoft.com/office/drawing/2014/main" id="{B27C809C-47EE-48B9-9E3A-5CBF3370AFE1}"/>
              </a:ext>
            </a:extLst>
          </p:cNvPr>
          <p:cNvSpPr txBox="1">
            <a:spLocks/>
          </p:cNvSpPr>
          <p:nvPr/>
        </p:nvSpPr>
        <p:spPr>
          <a:xfrm>
            <a:off x="76200" y="867164"/>
            <a:ext cx="5162550" cy="5133473"/>
          </a:xfrm>
          <a:prstGeom prst="rect">
            <a:avLst/>
          </a:prstGeom>
        </p:spPr>
        <p:txBody>
          <a:bodyPr>
            <a:normAutofit/>
          </a:bodyPr>
          <a:lstStyle>
            <a:lvl1pPr marL="324417" indent="-324417" algn="l" defTabSz="432558" rtl="0" eaLnBrk="1" fontAlgn="base" hangingPunct="1">
              <a:spcBef>
                <a:spcPct val="20000"/>
              </a:spcBef>
              <a:spcAft>
                <a:spcPct val="0"/>
              </a:spcAft>
              <a:buFont typeface="Arial" charset="0"/>
              <a:buChar char="•"/>
              <a:defRPr sz="3000" kern="1200">
                <a:solidFill>
                  <a:schemeClr val="tx1"/>
                </a:solidFill>
                <a:latin typeface="+mn-lt"/>
                <a:ea typeface="ＭＳ Ｐゴシック" charset="-128"/>
                <a:cs typeface="ＭＳ Ｐゴシック" charset="-128"/>
              </a:defRPr>
            </a:lvl1pPr>
            <a:lvl2pPr marL="702906" indent="-270347" algn="l" defTabSz="432558" rtl="0" eaLnBrk="1" fontAlgn="base" hangingPunct="1">
              <a:spcBef>
                <a:spcPct val="20000"/>
              </a:spcBef>
              <a:spcAft>
                <a:spcPct val="0"/>
              </a:spcAft>
              <a:buFont typeface="Arial" charset="0"/>
              <a:buChar char="–"/>
              <a:defRPr sz="2700" kern="1200">
                <a:solidFill>
                  <a:schemeClr val="tx1"/>
                </a:solidFill>
                <a:latin typeface="+mn-lt"/>
                <a:ea typeface="ＭＳ Ｐゴシック" charset="-128"/>
                <a:cs typeface="+mn-cs"/>
              </a:defRPr>
            </a:lvl2pPr>
            <a:lvl3pPr marL="1081394" indent="-216279" algn="l" defTabSz="432558" rtl="0" eaLnBrk="1" fontAlgn="base" hangingPunct="1">
              <a:spcBef>
                <a:spcPct val="20000"/>
              </a:spcBef>
              <a:spcAft>
                <a:spcPct val="0"/>
              </a:spcAft>
              <a:buFont typeface="Arial" charset="0"/>
              <a:buChar char="•"/>
              <a:defRPr sz="2200" kern="1200">
                <a:solidFill>
                  <a:schemeClr val="tx1"/>
                </a:solidFill>
                <a:latin typeface="+mn-lt"/>
                <a:ea typeface="ＭＳ Ｐゴシック" charset="-128"/>
                <a:cs typeface="+mn-cs"/>
              </a:defRPr>
            </a:lvl3pPr>
            <a:lvl4pPr marL="1513949" indent="-216279" algn="l" defTabSz="432558" rtl="0" eaLnBrk="1" fontAlgn="base" hangingPunct="1">
              <a:spcBef>
                <a:spcPct val="20000"/>
              </a:spcBef>
              <a:spcAft>
                <a:spcPct val="0"/>
              </a:spcAft>
              <a:buFont typeface="Arial" charset="0"/>
              <a:buChar char="–"/>
              <a:defRPr sz="1900" kern="1200">
                <a:solidFill>
                  <a:schemeClr val="tx1"/>
                </a:solidFill>
                <a:latin typeface="+mn-lt"/>
                <a:ea typeface="ＭＳ Ｐゴシック" charset="-128"/>
                <a:cs typeface="+mn-cs"/>
              </a:defRPr>
            </a:lvl4pPr>
            <a:lvl5pPr marL="1946509" indent="-216279" algn="l" defTabSz="432558" rtl="0" eaLnBrk="1" fontAlgn="base" hangingPunct="1">
              <a:spcBef>
                <a:spcPct val="20000"/>
              </a:spcBef>
              <a:spcAft>
                <a:spcPct val="0"/>
              </a:spcAft>
              <a:buFont typeface="Arial" charset="0"/>
              <a:buChar char="»"/>
              <a:defRPr sz="1900" kern="1200">
                <a:solidFill>
                  <a:schemeClr val="tx1"/>
                </a:solidFill>
                <a:latin typeface="+mn-lt"/>
                <a:ea typeface="ＭＳ Ｐゴシック" charset="-128"/>
                <a:cs typeface="+mn-cs"/>
              </a:defRPr>
            </a:lvl5pPr>
            <a:lvl6pPr marL="2379066" indent="-216279" algn="l" defTabSz="432558" rtl="0" eaLnBrk="1" latinLnBrk="0" hangingPunct="1">
              <a:spcBef>
                <a:spcPct val="20000"/>
              </a:spcBef>
              <a:buFont typeface="Arial"/>
              <a:buChar char="•"/>
              <a:defRPr sz="1900" kern="1200">
                <a:solidFill>
                  <a:schemeClr val="tx1"/>
                </a:solidFill>
                <a:latin typeface="+mn-lt"/>
                <a:ea typeface="+mn-ea"/>
                <a:cs typeface="+mn-cs"/>
              </a:defRPr>
            </a:lvl6pPr>
            <a:lvl7pPr marL="2811623" indent="-216279" algn="l" defTabSz="432558" rtl="0" eaLnBrk="1" latinLnBrk="0" hangingPunct="1">
              <a:spcBef>
                <a:spcPct val="20000"/>
              </a:spcBef>
              <a:buFont typeface="Arial"/>
              <a:buChar char="•"/>
              <a:defRPr sz="1900" kern="1200">
                <a:solidFill>
                  <a:schemeClr val="tx1"/>
                </a:solidFill>
                <a:latin typeface="+mn-lt"/>
                <a:ea typeface="+mn-ea"/>
                <a:cs typeface="+mn-cs"/>
              </a:defRPr>
            </a:lvl7pPr>
            <a:lvl8pPr marL="3244181" indent="-216279" algn="l" defTabSz="432558" rtl="0" eaLnBrk="1" latinLnBrk="0" hangingPunct="1">
              <a:spcBef>
                <a:spcPct val="20000"/>
              </a:spcBef>
              <a:buFont typeface="Arial"/>
              <a:buChar char="•"/>
              <a:defRPr sz="1900" kern="1200">
                <a:solidFill>
                  <a:schemeClr val="tx1"/>
                </a:solidFill>
                <a:latin typeface="+mn-lt"/>
                <a:ea typeface="+mn-ea"/>
                <a:cs typeface="+mn-cs"/>
              </a:defRPr>
            </a:lvl8pPr>
            <a:lvl9pPr marL="3676738" indent="-216279" algn="l" defTabSz="432558" rtl="0" eaLnBrk="1" latinLnBrk="0" hangingPunct="1">
              <a:spcBef>
                <a:spcPct val="20000"/>
              </a:spcBef>
              <a:buFont typeface="Arial"/>
              <a:buChar char="•"/>
              <a:defRPr sz="1900" kern="1200">
                <a:solidFill>
                  <a:schemeClr val="tx1"/>
                </a:solidFill>
                <a:latin typeface="+mn-lt"/>
                <a:ea typeface="+mn-ea"/>
                <a:cs typeface="+mn-cs"/>
              </a:defRPr>
            </a:lvl9pPr>
          </a:lstStyle>
          <a:p>
            <a:r>
              <a:rPr lang="en-US" sz="1600" dirty="0">
                <a:solidFill>
                  <a:srgbClr val="5C881A"/>
                </a:solidFill>
                <a:latin typeface="Arial" pitchFamily="34" charset="0"/>
                <a:cs typeface="Times New Roman" panose="02020603050405020304" pitchFamily="18" charset="0"/>
              </a:rPr>
              <a:t>Enclose work area perimeter with silt fence and staked hay bales</a:t>
            </a:r>
          </a:p>
          <a:p>
            <a:r>
              <a:rPr lang="en-US" sz="1600" dirty="0">
                <a:solidFill>
                  <a:srgbClr val="5C881A"/>
                </a:solidFill>
                <a:latin typeface="Arial" pitchFamily="34" charset="0"/>
                <a:cs typeface="Times New Roman" panose="02020603050405020304" pitchFamily="18" charset="0"/>
              </a:rPr>
              <a:t>Construct decontamination area for all vehicles from the work zone leaving site</a:t>
            </a:r>
          </a:p>
          <a:p>
            <a:r>
              <a:rPr lang="en-US" sz="1600" dirty="0">
                <a:solidFill>
                  <a:srgbClr val="5C881A"/>
                </a:solidFill>
                <a:latin typeface="Arial" pitchFamily="34" charset="0"/>
                <a:cs typeface="Times New Roman" panose="02020603050405020304" pitchFamily="18" charset="0"/>
              </a:rPr>
              <a:t>Containerize decontamination wash water &amp; liquids and dispose properly</a:t>
            </a:r>
          </a:p>
          <a:p>
            <a:r>
              <a:rPr lang="en-US" sz="1600" dirty="0">
                <a:solidFill>
                  <a:srgbClr val="5C881A"/>
                </a:solidFill>
                <a:latin typeface="Arial" pitchFamily="34" charset="0"/>
                <a:cs typeface="Times New Roman" panose="02020603050405020304" pitchFamily="18" charset="0"/>
              </a:rPr>
              <a:t>Use of water sprays/mist for dust control </a:t>
            </a:r>
          </a:p>
          <a:p>
            <a:r>
              <a:rPr lang="en-US" sz="1600" dirty="0">
                <a:solidFill>
                  <a:srgbClr val="5C881A"/>
                </a:solidFill>
                <a:latin typeface="Arial" pitchFamily="34" charset="0"/>
                <a:cs typeface="Times New Roman" panose="02020603050405020304" pitchFamily="18" charset="0"/>
              </a:rPr>
              <a:t>Wastes from the work placed in covered/sealed roll-off containers inside a lined and secure fenced area</a:t>
            </a:r>
          </a:p>
          <a:p>
            <a:r>
              <a:rPr lang="en-US" sz="1600" dirty="0">
                <a:solidFill>
                  <a:srgbClr val="5C881A"/>
                </a:solidFill>
                <a:latin typeface="Arial" pitchFamily="34" charset="0"/>
                <a:cs typeface="Times New Roman" panose="02020603050405020304" pitchFamily="18" charset="0"/>
              </a:rPr>
              <a:t>Materials and personnel in the work zone decontaminated before leaving site</a:t>
            </a:r>
          </a:p>
          <a:p>
            <a:r>
              <a:rPr lang="en-US" sz="1600" dirty="0">
                <a:solidFill>
                  <a:srgbClr val="5C881A"/>
                </a:solidFill>
                <a:latin typeface="Arial" pitchFamily="34" charset="0"/>
                <a:cs typeface="Times New Roman" panose="02020603050405020304" pitchFamily="18" charset="0"/>
              </a:rPr>
              <a:t>Ambient air monitoring within and around the work zone performed</a:t>
            </a:r>
          </a:p>
          <a:p>
            <a:r>
              <a:rPr lang="en-US" sz="1600" dirty="0">
                <a:solidFill>
                  <a:srgbClr val="5C881A"/>
                </a:solidFill>
                <a:latin typeface="Arial" pitchFamily="34" charset="0"/>
                <a:cs typeface="Times New Roman" panose="02020603050405020304" pitchFamily="18" charset="0"/>
              </a:rPr>
              <a:t>Trained remedial workers and oversight personnel</a:t>
            </a:r>
          </a:p>
          <a:p>
            <a:r>
              <a:rPr lang="en-US" sz="1600" dirty="0">
                <a:solidFill>
                  <a:srgbClr val="5C881A"/>
                </a:solidFill>
                <a:latin typeface="Arial" pitchFamily="34" charset="0"/>
                <a:cs typeface="Times New Roman" panose="02020603050405020304" pitchFamily="18" charset="0"/>
              </a:rPr>
              <a:t>Ongoing evaluation of work areas as well as means and methods to ensure against contaminant release</a:t>
            </a:r>
          </a:p>
          <a:p>
            <a:endParaRPr lang="en-US" sz="1600" dirty="0">
              <a:solidFill>
                <a:srgbClr val="5C881A"/>
              </a:solidFill>
              <a:latin typeface="Arial"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876D6D09-D822-4EB7-AF87-C7C04917FA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231" b="17522"/>
          <a:stretch/>
        </p:blipFill>
        <p:spPr>
          <a:xfrm flipH="1">
            <a:off x="5355716" y="959683"/>
            <a:ext cx="3407284" cy="2589421"/>
          </a:xfrm>
          <a:prstGeom prst="rect">
            <a:avLst/>
          </a:prstGeom>
        </p:spPr>
      </p:pic>
      <p:pic>
        <p:nvPicPr>
          <p:cNvPr id="11" name="Picture 10">
            <a:extLst>
              <a:ext uri="{FF2B5EF4-FFF2-40B4-BE49-F238E27FC236}">
                <a16:creationId xmlns:a16="http://schemas.microsoft.com/office/drawing/2014/main" id="{CE1BB904-6685-41FE-BFF1-6D95F5B3BC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5716" y="3559614"/>
            <a:ext cx="3407284" cy="2612586"/>
          </a:xfrm>
          <a:prstGeom prst="rect">
            <a:avLst/>
          </a:prstGeom>
        </p:spPr>
      </p:pic>
    </p:spTree>
    <p:extLst>
      <p:ext uri="{BB962C8B-B14F-4D97-AF65-F5344CB8AC3E}">
        <p14:creationId xmlns:p14="http://schemas.microsoft.com/office/powerpoint/2010/main" val="414617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1340" y="116635"/>
            <a:ext cx="8235460" cy="576064"/>
          </a:xfrm>
        </p:spPr>
        <p:txBody>
          <a:bodyPr/>
          <a:lstStyle/>
          <a:p>
            <a:pPr algn="r"/>
            <a:r>
              <a:rPr lang="en-US" dirty="0"/>
              <a:t>Keeping you informed </a:t>
            </a:r>
          </a:p>
        </p:txBody>
      </p:sp>
      <p:sp>
        <p:nvSpPr>
          <p:cNvPr id="4" name="Content Placeholder 2"/>
          <p:cNvSpPr txBox="1">
            <a:spLocks/>
          </p:cNvSpPr>
          <p:nvPr/>
        </p:nvSpPr>
        <p:spPr>
          <a:xfrm>
            <a:off x="304800" y="990600"/>
            <a:ext cx="8458200" cy="5080000"/>
          </a:xfrm>
          <a:prstGeom prst="rect">
            <a:avLst/>
          </a:prstGeom>
        </p:spPr>
        <p:txBody>
          <a:bodyPr>
            <a:normAutofit/>
          </a:bodyPr>
          <a:lstStyle>
            <a:lvl1pPr marL="288925" indent="-288925" algn="l" defTabSz="384175"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itchFamily="34" charset="-128"/>
                <a:cs typeface="ＭＳ Ｐゴシック" charset="-128"/>
              </a:defRPr>
            </a:lvl1pPr>
            <a:lvl2pPr marL="625475" indent="-239713" algn="l" defTabSz="384175"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963613" indent="-192088" algn="l" defTabSz="384175"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349375" indent="-192088" algn="l" defTabSz="384175"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S PGothic" pitchFamily="34" charset="-128"/>
                <a:cs typeface="+mn-cs"/>
              </a:defRPr>
            </a:lvl4pPr>
            <a:lvl5pPr marL="1736725" indent="-192088" algn="l" defTabSz="384175"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S PGothic" pitchFamily="34" charset="-128"/>
                <a:cs typeface="+mn-cs"/>
              </a:defRPr>
            </a:lvl5pPr>
            <a:lvl6pPr marL="2124191" indent="-193109" algn="l" defTabSz="386217" rtl="0" eaLnBrk="1" latinLnBrk="0" hangingPunct="1">
              <a:spcBef>
                <a:spcPct val="20000"/>
              </a:spcBef>
              <a:buFont typeface="Arial"/>
              <a:buChar char="•"/>
              <a:defRPr sz="1700" kern="1200">
                <a:solidFill>
                  <a:schemeClr val="tx1"/>
                </a:solidFill>
                <a:latin typeface="+mn-lt"/>
                <a:ea typeface="+mn-ea"/>
                <a:cs typeface="+mn-cs"/>
              </a:defRPr>
            </a:lvl6pPr>
            <a:lvl7pPr marL="2510407" indent="-193109" algn="l" defTabSz="386217" rtl="0" eaLnBrk="1" latinLnBrk="0" hangingPunct="1">
              <a:spcBef>
                <a:spcPct val="20000"/>
              </a:spcBef>
              <a:buFont typeface="Arial"/>
              <a:buChar char="•"/>
              <a:defRPr sz="1700" kern="1200">
                <a:solidFill>
                  <a:schemeClr val="tx1"/>
                </a:solidFill>
                <a:latin typeface="+mn-lt"/>
                <a:ea typeface="+mn-ea"/>
                <a:cs typeface="+mn-cs"/>
              </a:defRPr>
            </a:lvl7pPr>
            <a:lvl8pPr marL="2896624" indent="-193109" algn="l" defTabSz="386217" rtl="0" eaLnBrk="1" latinLnBrk="0" hangingPunct="1">
              <a:spcBef>
                <a:spcPct val="20000"/>
              </a:spcBef>
              <a:buFont typeface="Arial"/>
              <a:buChar char="•"/>
              <a:defRPr sz="1700" kern="1200">
                <a:solidFill>
                  <a:schemeClr val="tx1"/>
                </a:solidFill>
                <a:latin typeface="+mn-lt"/>
                <a:ea typeface="+mn-ea"/>
                <a:cs typeface="+mn-cs"/>
              </a:defRPr>
            </a:lvl8pPr>
            <a:lvl9pPr marL="3282840" indent="-193109" algn="l" defTabSz="386217" rtl="0" eaLnBrk="1" latinLnBrk="0" hangingPunct="1">
              <a:spcBef>
                <a:spcPct val="20000"/>
              </a:spcBef>
              <a:buFont typeface="Arial"/>
              <a:buChar char="•"/>
              <a:defRPr sz="1700" kern="1200">
                <a:solidFill>
                  <a:schemeClr val="tx1"/>
                </a:solidFill>
                <a:latin typeface="+mn-lt"/>
                <a:ea typeface="+mn-ea"/>
                <a:cs typeface="+mn-cs"/>
              </a:defRPr>
            </a:lvl9pPr>
          </a:lstStyle>
          <a:p>
            <a:pPr marL="0" indent="0">
              <a:buNone/>
            </a:pPr>
            <a:r>
              <a:rPr lang="en-US" sz="2400" dirty="0">
                <a:solidFill>
                  <a:srgbClr val="5C881A"/>
                </a:solidFill>
                <a:latin typeface="Arial" pitchFamily="34" charset="0"/>
                <a:cs typeface="Times New Roman" panose="02020603050405020304" pitchFamily="18" charset="0"/>
              </a:rPr>
              <a:t>The English Station Remediation Project website will continue to be updated regularly as new information becomes available.</a:t>
            </a:r>
          </a:p>
          <a:p>
            <a:pPr marL="0" indent="0">
              <a:buNone/>
            </a:pPr>
            <a:endParaRPr lang="en-US" sz="2400" dirty="0">
              <a:solidFill>
                <a:srgbClr val="5C881A"/>
              </a:solidFill>
              <a:latin typeface="Arial" pitchFamily="34" charset="0"/>
              <a:cs typeface="Times New Roman" panose="02020603050405020304" pitchFamily="18" charset="0"/>
            </a:endParaRPr>
          </a:p>
          <a:p>
            <a:r>
              <a:rPr lang="en-US" sz="2400" dirty="0">
                <a:solidFill>
                  <a:srgbClr val="5C881A"/>
                </a:solidFill>
                <a:latin typeface="Arial" pitchFamily="34" charset="0"/>
                <a:cs typeface="Times New Roman" panose="02020603050405020304" pitchFamily="18" charset="0"/>
              </a:rPr>
              <a:t>An informational web page is available at www.uinet.com/englishstation</a:t>
            </a:r>
          </a:p>
          <a:p>
            <a:r>
              <a:rPr lang="en-US" sz="2400" dirty="0">
                <a:solidFill>
                  <a:srgbClr val="5C881A"/>
                </a:solidFill>
                <a:latin typeface="Arial" pitchFamily="34" charset="0"/>
                <a:cs typeface="Times New Roman" panose="02020603050405020304" pitchFamily="18" charset="0"/>
              </a:rPr>
              <a:t>For additional inquiries, please call UI’s Public Outreach Office </a:t>
            </a:r>
          </a:p>
          <a:p>
            <a:pPr algn="ctr"/>
            <a:endParaRPr lang="en-US" sz="2400" dirty="0">
              <a:solidFill>
                <a:srgbClr val="5C881A"/>
              </a:solidFill>
              <a:latin typeface="Arial" pitchFamily="34" charset="0"/>
              <a:cs typeface="Times New Roman" panose="02020603050405020304" pitchFamily="18" charset="0"/>
            </a:endParaRPr>
          </a:p>
          <a:p>
            <a:pPr marL="385762" lvl="1" indent="0" algn="ctr">
              <a:buNone/>
            </a:pPr>
            <a:r>
              <a:rPr lang="en-US" sz="3300" dirty="0">
                <a:solidFill>
                  <a:srgbClr val="5C881A"/>
                </a:solidFill>
                <a:latin typeface="Arial" pitchFamily="34" charset="0"/>
                <a:cs typeface="Times New Roman" panose="02020603050405020304" pitchFamily="18" charset="0"/>
              </a:rPr>
              <a:t>(888) 848-3697</a:t>
            </a:r>
          </a:p>
          <a:p>
            <a:pPr marL="771525" lvl="2" indent="0">
              <a:buNone/>
            </a:pPr>
            <a:endParaRPr lang="en-US" sz="1700" dirty="0">
              <a:solidFill>
                <a:srgbClr val="5C881A"/>
              </a:solidFill>
              <a:latin typeface="Arial" pitchFamily="34" charset="0"/>
              <a:cs typeface="Times New Roman" panose="02020603050405020304" pitchFamily="18" charset="0"/>
            </a:endParaRPr>
          </a:p>
          <a:p>
            <a:endParaRPr lang="en-US" sz="2400" dirty="0">
              <a:solidFill>
                <a:srgbClr val="5C881A"/>
              </a:solidFill>
              <a:latin typeface="Arial" pitchFamily="34" charset="0"/>
              <a:cs typeface="Times New Roman" panose="02020603050405020304" pitchFamily="18" charset="0"/>
            </a:endParaRPr>
          </a:p>
          <a:p>
            <a:pPr marL="0" indent="0">
              <a:buNone/>
            </a:pPr>
            <a:endParaRPr lang="en-US" sz="2400" dirty="0"/>
          </a:p>
        </p:txBody>
      </p:sp>
    </p:spTree>
    <p:extLst>
      <p:ext uri="{BB962C8B-B14F-4D97-AF65-F5344CB8AC3E}">
        <p14:creationId xmlns:p14="http://schemas.microsoft.com/office/powerpoint/2010/main" val="2056842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r" eaLnBrk="1" hangingPunct="1">
              <a:lnSpc>
                <a:spcPts val="1688"/>
              </a:lnSpc>
            </a:pPr>
            <a:r>
              <a:rPr lang="en-US" altLang="en-US" dirty="0"/>
              <a:t>										       Questions</a:t>
            </a:r>
          </a:p>
        </p:txBody>
      </p:sp>
      <p:pic>
        <p:nvPicPr>
          <p:cNvPr id="2050" name="Picture 2" descr="C:\Tom\logo-highres_question-ma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979062"/>
            <a:ext cx="4419600" cy="5055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007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76201"/>
            <a:ext cx="8763000" cy="576063"/>
          </a:xfrm>
        </p:spPr>
        <p:txBody>
          <a:bodyPr/>
          <a:lstStyle/>
          <a:p>
            <a:r>
              <a:rPr lang="en-US" dirty="0"/>
              <a:t>Agenda</a:t>
            </a:r>
          </a:p>
        </p:txBody>
      </p:sp>
      <p:sp>
        <p:nvSpPr>
          <p:cNvPr id="4" name="Content Placeholder 2"/>
          <p:cNvSpPr txBox="1">
            <a:spLocks/>
          </p:cNvSpPr>
          <p:nvPr/>
        </p:nvSpPr>
        <p:spPr>
          <a:xfrm>
            <a:off x="304800" y="889000"/>
            <a:ext cx="8458200" cy="5384800"/>
          </a:xfrm>
          <a:prstGeom prst="rect">
            <a:avLst/>
          </a:prstGeom>
        </p:spPr>
        <p:txBody>
          <a:bodyPr>
            <a:normAutofit/>
          </a:bodyPr>
          <a:lstStyle>
            <a:lvl1pPr marL="288925" indent="-288925" algn="l" defTabSz="384175"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itchFamily="34" charset="-128"/>
                <a:cs typeface="ＭＳ Ｐゴシック" charset="-128"/>
              </a:defRPr>
            </a:lvl1pPr>
            <a:lvl2pPr marL="625475" indent="-239713" algn="l" defTabSz="384175"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963613" indent="-192088" algn="l" defTabSz="384175"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349375" indent="-192088" algn="l" defTabSz="384175"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S PGothic" pitchFamily="34" charset="-128"/>
                <a:cs typeface="+mn-cs"/>
              </a:defRPr>
            </a:lvl4pPr>
            <a:lvl5pPr marL="1736725" indent="-192088" algn="l" defTabSz="384175"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S PGothic" pitchFamily="34" charset="-128"/>
                <a:cs typeface="+mn-cs"/>
              </a:defRPr>
            </a:lvl5pPr>
            <a:lvl6pPr marL="2124191" indent="-193109" algn="l" defTabSz="386217" rtl="0" eaLnBrk="1" latinLnBrk="0" hangingPunct="1">
              <a:spcBef>
                <a:spcPct val="20000"/>
              </a:spcBef>
              <a:buFont typeface="Arial"/>
              <a:buChar char="•"/>
              <a:defRPr sz="1700" kern="1200">
                <a:solidFill>
                  <a:schemeClr val="tx1"/>
                </a:solidFill>
                <a:latin typeface="+mn-lt"/>
                <a:ea typeface="+mn-ea"/>
                <a:cs typeface="+mn-cs"/>
              </a:defRPr>
            </a:lvl6pPr>
            <a:lvl7pPr marL="2510407" indent="-193109" algn="l" defTabSz="386217" rtl="0" eaLnBrk="1" latinLnBrk="0" hangingPunct="1">
              <a:spcBef>
                <a:spcPct val="20000"/>
              </a:spcBef>
              <a:buFont typeface="Arial"/>
              <a:buChar char="•"/>
              <a:defRPr sz="1700" kern="1200">
                <a:solidFill>
                  <a:schemeClr val="tx1"/>
                </a:solidFill>
                <a:latin typeface="+mn-lt"/>
                <a:ea typeface="+mn-ea"/>
                <a:cs typeface="+mn-cs"/>
              </a:defRPr>
            </a:lvl7pPr>
            <a:lvl8pPr marL="2896624" indent="-193109" algn="l" defTabSz="386217" rtl="0" eaLnBrk="1" latinLnBrk="0" hangingPunct="1">
              <a:spcBef>
                <a:spcPct val="20000"/>
              </a:spcBef>
              <a:buFont typeface="Arial"/>
              <a:buChar char="•"/>
              <a:defRPr sz="1700" kern="1200">
                <a:solidFill>
                  <a:schemeClr val="tx1"/>
                </a:solidFill>
                <a:latin typeface="+mn-lt"/>
                <a:ea typeface="+mn-ea"/>
                <a:cs typeface="+mn-cs"/>
              </a:defRPr>
            </a:lvl8pPr>
            <a:lvl9pPr marL="3282840" indent="-193109" algn="l" defTabSz="386217" rtl="0" eaLnBrk="1" latinLnBrk="0" hangingPunct="1">
              <a:spcBef>
                <a:spcPct val="20000"/>
              </a:spcBef>
              <a:buFont typeface="Arial"/>
              <a:buChar char="•"/>
              <a:defRPr sz="1700" kern="1200">
                <a:solidFill>
                  <a:schemeClr val="tx1"/>
                </a:solidFill>
                <a:latin typeface="+mn-lt"/>
                <a:ea typeface="+mn-ea"/>
                <a:cs typeface="+mn-cs"/>
              </a:defRPr>
            </a:lvl9pPr>
          </a:lstStyle>
          <a:p>
            <a:r>
              <a:rPr lang="en-US" sz="2000" dirty="0">
                <a:solidFill>
                  <a:srgbClr val="5C881A"/>
                </a:solidFill>
                <a:latin typeface="Arial" pitchFamily="34" charset="0"/>
                <a:cs typeface="Times New Roman" panose="02020603050405020304" pitchFamily="18" charset="0"/>
              </a:rPr>
              <a:t>Background and History</a:t>
            </a:r>
          </a:p>
          <a:p>
            <a:r>
              <a:rPr lang="en-US" sz="2000" dirty="0">
                <a:solidFill>
                  <a:srgbClr val="5C881A"/>
                </a:solidFill>
                <a:latin typeface="Arial" pitchFamily="34" charset="0"/>
                <a:cs typeface="Times New Roman" panose="02020603050405020304" pitchFamily="18" charset="0"/>
              </a:rPr>
              <a:t>Project Milestones</a:t>
            </a:r>
          </a:p>
          <a:p>
            <a:pPr lvl="1"/>
            <a:r>
              <a:rPr lang="en-US" sz="1700" dirty="0">
                <a:solidFill>
                  <a:srgbClr val="5C881A"/>
                </a:solidFill>
                <a:latin typeface="Arial" pitchFamily="34" charset="0"/>
                <a:cs typeface="Times New Roman" panose="02020603050405020304" pitchFamily="18" charset="0"/>
              </a:rPr>
              <a:t>Completed</a:t>
            </a:r>
          </a:p>
          <a:p>
            <a:pPr lvl="1"/>
            <a:r>
              <a:rPr lang="en-US" sz="1700" dirty="0">
                <a:solidFill>
                  <a:srgbClr val="5C881A"/>
                </a:solidFill>
                <a:latin typeface="Arial" pitchFamily="34" charset="0"/>
                <a:cs typeface="Times New Roman" panose="02020603050405020304" pitchFamily="18" charset="0"/>
              </a:rPr>
              <a:t>Current</a:t>
            </a:r>
          </a:p>
          <a:p>
            <a:pPr lvl="1"/>
            <a:r>
              <a:rPr lang="en-US" sz="1700" dirty="0">
                <a:solidFill>
                  <a:srgbClr val="5C881A"/>
                </a:solidFill>
                <a:latin typeface="Arial" pitchFamily="34" charset="0"/>
                <a:cs typeface="Times New Roman" panose="02020603050405020304" pitchFamily="18" charset="0"/>
              </a:rPr>
              <a:t>Planned</a:t>
            </a:r>
          </a:p>
          <a:p>
            <a:r>
              <a:rPr lang="en-US" sz="2000" dirty="0">
                <a:solidFill>
                  <a:srgbClr val="5C881A"/>
                </a:solidFill>
                <a:latin typeface="Arial" pitchFamily="34" charset="0"/>
                <a:cs typeface="Times New Roman" panose="02020603050405020304" pitchFamily="18" charset="0"/>
              </a:rPr>
              <a:t>Site Safety Precautions</a:t>
            </a:r>
          </a:p>
          <a:p>
            <a:pPr lvl="1"/>
            <a:r>
              <a:rPr lang="en-US" sz="1700" dirty="0">
                <a:solidFill>
                  <a:srgbClr val="5C881A"/>
                </a:solidFill>
                <a:latin typeface="Arial" pitchFamily="34" charset="0"/>
                <a:cs typeface="Times New Roman" panose="02020603050405020304" pitchFamily="18" charset="0"/>
              </a:rPr>
              <a:t>Building Abatement</a:t>
            </a:r>
          </a:p>
          <a:p>
            <a:pPr lvl="1"/>
            <a:r>
              <a:rPr lang="en-US" sz="1700" dirty="0">
                <a:solidFill>
                  <a:srgbClr val="5C881A"/>
                </a:solidFill>
                <a:latin typeface="Arial" pitchFamily="34" charset="0"/>
                <a:cs typeface="Times New Roman" panose="02020603050405020304" pitchFamily="18" charset="0"/>
              </a:rPr>
              <a:t>Site Remediation</a:t>
            </a:r>
            <a:endParaRPr lang="en-US" sz="2000" dirty="0">
              <a:solidFill>
                <a:srgbClr val="5C881A"/>
              </a:solidFill>
              <a:latin typeface="Arial" pitchFamily="34" charset="0"/>
              <a:cs typeface="Times New Roman" panose="02020603050405020304" pitchFamily="18" charset="0"/>
            </a:endParaRPr>
          </a:p>
          <a:p>
            <a:r>
              <a:rPr lang="en-US" sz="2000" dirty="0">
                <a:solidFill>
                  <a:srgbClr val="5C881A"/>
                </a:solidFill>
                <a:latin typeface="Arial" pitchFamily="34" charset="0"/>
                <a:cs typeface="Times New Roman" panose="02020603050405020304" pitchFamily="18" charset="0"/>
              </a:rPr>
              <a:t>Next Steps</a:t>
            </a:r>
          </a:p>
          <a:p>
            <a:r>
              <a:rPr lang="en-US" sz="2000" dirty="0">
                <a:solidFill>
                  <a:srgbClr val="5C881A"/>
                </a:solidFill>
                <a:latin typeface="Arial" pitchFamily="34" charset="0"/>
                <a:cs typeface="Times New Roman" panose="02020603050405020304" pitchFamily="18" charset="0"/>
              </a:rPr>
              <a:t>Keeping You Informed</a:t>
            </a:r>
          </a:p>
          <a:p>
            <a:pPr marL="385762" lvl="1" indent="0">
              <a:buNone/>
            </a:pPr>
            <a:endParaRPr lang="en-US" sz="1700" dirty="0">
              <a:solidFill>
                <a:srgbClr val="5C881A"/>
              </a:solidFill>
              <a:latin typeface="Arial" pitchFamily="34" charset="0"/>
              <a:cs typeface="Times New Roman" panose="02020603050405020304" pitchFamily="18" charset="0"/>
            </a:endParaRPr>
          </a:p>
          <a:p>
            <a:endParaRPr lang="en-US" sz="2000" dirty="0">
              <a:solidFill>
                <a:srgbClr val="5C881A"/>
              </a:solidFill>
              <a:latin typeface="Arial" pitchFamily="34" charset="0"/>
              <a:cs typeface="Times New Roman" panose="02020603050405020304" pitchFamily="18" charset="0"/>
            </a:endParaRPr>
          </a:p>
        </p:txBody>
      </p:sp>
    </p:spTree>
    <p:extLst>
      <p:ext uri="{BB962C8B-B14F-4D97-AF65-F5344CB8AC3E}">
        <p14:creationId xmlns:p14="http://schemas.microsoft.com/office/powerpoint/2010/main" val="1837070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Placeholder 1"/>
          <p:cNvSpPr>
            <a:spLocks noGrp="1"/>
          </p:cNvSpPr>
          <p:nvPr>
            <p:ph type="body" sz="quarter" idx="10"/>
          </p:nvPr>
        </p:nvSpPr>
        <p:spPr bwMode="auto">
          <a:xfrm>
            <a:off x="381000" y="116418"/>
            <a:ext cx="8312150" cy="5757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1600" dirty="0"/>
              <a:t>Background</a:t>
            </a:r>
          </a:p>
        </p:txBody>
      </p:sp>
      <p:sp>
        <p:nvSpPr>
          <p:cNvPr id="18435" name="Title 2"/>
          <p:cNvSpPr>
            <a:spLocks noGrp="1"/>
          </p:cNvSpPr>
          <p:nvPr>
            <p:ph type="title"/>
          </p:nvPr>
        </p:nvSpPr>
        <p:spPr bwMode="auto">
          <a:xfrm>
            <a:off x="228600" y="692151"/>
            <a:ext cx="8763000" cy="57848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8425">
              <a:spcBef>
                <a:spcPts val="538"/>
              </a:spcBef>
            </a:pPr>
            <a:r>
              <a:rPr lang="en-US" sz="1800" dirty="0"/>
              <a:t>Background</a:t>
            </a:r>
            <a:br>
              <a:rPr lang="en-US" sz="1600" b="0" dirty="0"/>
            </a:br>
            <a:r>
              <a:rPr lang="en-US" sz="1600" b="0" dirty="0"/>
              <a:t>The English Station Site is approximately 8.9 acres </a:t>
            </a:r>
            <a:br>
              <a:rPr lang="en-US" sz="1600" b="0" dirty="0"/>
            </a:br>
            <a:r>
              <a:rPr lang="en-US" sz="1600" b="0" dirty="0"/>
              <a:t>The Site is comprised of two (2) Parcels referred to as:</a:t>
            </a:r>
            <a:br>
              <a:rPr lang="en-US" sz="1600" b="0" dirty="0"/>
            </a:br>
            <a:r>
              <a:rPr lang="en-US" sz="1600" b="0" dirty="0"/>
              <a:t>- Parcel A:  The parcel fronting Grand Ave where Station B formerly stood.</a:t>
            </a:r>
            <a:br>
              <a:rPr lang="en-US" sz="1600" b="0" dirty="0"/>
            </a:br>
            <a:r>
              <a:rPr lang="en-US" sz="1600" b="0" dirty="0"/>
              <a:t>- Parcel B:  The parcel on which the English Station building is located.</a:t>
            </a:r>
            <a:endParaRPr lang="en-US" altLang="en-US" sz="1400" b="0" dirty="0">
              <a:solidFill>
                <a:srgbClr val="50892D"/>
              </a:solidFill>
            </a:endParaRPr>
          </a:p>
        </p:txBody>
      </p:sp>
    </p:spTree>
    <p:extLst>
      <p:ext uri="{BB962C8B-B14F-4D97-AF65-F5344CB8AC3E}">
        <p14:creationId xmlns:p14="http://schemas.microsoft.com/office/powerpoint/2010/main" val="2352539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Placeholder 1"/>
          <p:cNvSpPr>
            <a:spLocks noGrp="1"/>
          </p:cNvSpPr>
          <p:nvPr>
            <p:ph type="body" sz="quarter" idx="10"/>
          </p:nvPr>
        </p:nvSpPr>
        <p:spPr bwMode="auto">
          <a:xfrm>
            <a:off x="381000" y="116418"/>
            <a:ext cx="8312150" cy="5757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t>Background </a:t>
            </a:r>
          </a:p>
        </p:txBody>
      </p:sp>
      <p:pic>
        <p:nvPicPr>
          <p:cNvPr id="4" name="Picture 2" descr="G:\English Station\Pictures\ES Aeri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81262"/>
            <a:ext cx="7696200" cy="5528980"/>
          </a:xfrm>
          <a:prstGeom prst="rect">
            <a:avLst/>
          </a:prstGeom>
          <a:blipFill>
            <a:blip r:embed="rId4"/>
            <a:tile tx="0" ty="0" sx="100000" sy="100000" flip="none" algn="tl"/>
          </a:blipFill>
          <a:effectLst>
            <a:outerShdw blurRad="50800" dist="50800" dir="5400000" algn="ctr" rotWithShape="0">
              <a:srgbClr val="000000"/>
            </a:outerShdw>
          </a:effectLst>
          <a:extLst/>
        </p:spPr>
      </p:pic>
      <p:sp>
        <p:nvSpPr>
          <p:cNvPr id="3" name="TextBox 2"/>
          <p:cNvSpPr txBox="1"/>
          <p:nvPr/>
        </p:nvSpPr>
        <p:spPr>
          <a:xfrm>
            <a:off x="1143001" y="3886201"/>
            <a:ext cx="1896673" cy="646331"/>
          </a:xfrm>
          <a:prstGeom prst="rect">
            <a:avLst/>
          </a:prstGeom>
          <a:noFill/>
        </p:spPr>
        <p:txBody>
          <a:bodyPr wrap="none" rtlCol="0">
            <a:spAutoFit/>
          </a:bodyPr>
          <a:lstStyle/>
          <a:p>
            <a:r>
              <a:rPr lang="en-US" sz="2000" dirty="0">
                <a:solidFill>
                  <a:schemeClr val="bg1"/>
                </a:solidFill>
              </a:rPr>
              <a:t>English Station</a:t>
            </a:r>
          </a:p>
          <a:p>
            <a:pPr algn="ctr"/>
            <a:r>
              <a:rPr lang="en-US" sz="1600" dirty="0">
                <a:solidFill>
                  <a:schemeClr val="bg1"/>
                </a:solidFill>
              </a:rPr>
              <a:t>(Parcel B)</a:t>
            </a:r>
          </a:p>
        </p:txBody>
      </p:sp>
      <p:cxnSp>
        <p:nvCxnSpPr>
          <p:cNvPr id="6" name="Straight Arrow Connector 5"/>
          <p:cNvCxnSpPr/>
          <p:nvPr/>
        </p:nvCxnSpPr>
        <p:spPr>
          <a:xfrm flipV="1">
            <a:off x="1524000" y="3733800"/>
            <a:ext cx="567336" cy="3048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962401" y="1814710"/>
            <a:ext cx="1225015" cy="646331"/>
          </a:xfrm>
          <a:prstGeom prst="rect">
            <a:avLst/>
          </a:prstGeom>
          <a:noFill/>
        </p:spPr>
        <p:txBody>
          <a:bodyPr wrap="none" rtlCol="0">
            <a:spAutoFit/>
          </a:bodyPr>
          <a:lstStyle/>
          <a:p>
            <a:r>
              <a:rPr lang="en-US" sz="2000" dirty="0">
                <a:solidFill>
                  <a:schemeClr val="bg1"/>
                </a:solidFill>
              </a:rPr>
              <a:t>Station B</a:t>
            </a:r>
          </a:p>
          <a:p>
            <a:pPr algn="ctr"/>
            <a:r>
              <a:rPr lang="en-US" sz="1600" dirty="0">
                <a:solidFill>
                  <a:schemeClr val="bg1"/>
                </a:solidFill>
              </a:rPr>
              <a:t>(Parcel A)</a:t>
            </a:r>
          </a:p>
        </p:txBody>
      </p:sp>
      <p:cxnSp>
        <p:nvCxnSpPr>
          <p:cNvPr id="10" name="Straight Arrow Connector 9"/>
          <p:cNvCxnSpPr/>
          <p:nvPr/>
        </p:nvCxnSpPr>
        <p:spPr>
          <a:xfrm>
            <a:off x="5105400" y="2286634"/>
            <a:ext cx="838200" cy="227967"/>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rot="5400000">
            <a:off x="5417196" y="4959435"/>
            <a:ext cx="1270604" cy="369332"/>
          </a:xfrm>
          <a:prstGeom prst="rect">
            <a:avLst/>
          </a:prstGeom>
          <a:noFill/>
        </p:spPr>
        <p:txBody>
          <a:bodyPr wrap="none" rtlCol="0">
            <a:spAutoFit/>
          </a:bodyPr>
          <a:lstStyle/>
          <a:p>
            <a:r>
              <a:rPr lang="en-US" sz="1800" dirty="0">
                <a:solidFill>
                  <a:schemeClr val="bg1"/>
                </a:solidFill>
              </a:rPr>
              <a:t>Grand Ave</a:t>
            </a:r>
          </a:p>
        </p:txBody>
      </p:sp>
      <p:sp>
        <p:nvSpPr>
          <p:cNvPr id="21" name="TextBox 20"/>
          <p:cNvSpPr txBox="1"/>
          <p:nvPr/>
        </p:nvSpPr>
        <p:spPr>
          <a:xfrm>
            <a:off x="7367723" y="3883117"/>
            <a:ext cx="938077" cy="461665"/>
          </a:xfrm>
          <a:prstGeom prst="rect">
            <a:avLst/>
          </a:prstGeom>
          <a:noFill/>
        </p:spPr>
        <p:txBody>
          <a:bodyPr wrap="none" rtlCol="0">
            <a:spAutoFit/>
          </a:bodyPr>
          <a:lstStyle/>
          <a:p>
            <a:r>
              <a:rPr lang="en-US" dirty="0">
                <a:solidFill>
                  <a:schemeClr val="bg1"/>
                </a:solidFill>
              </a:rPr>
              <a:t>North</a:t>
            </a:r>
          </a:p>
        </p:txBody>
      </p:sp>
      <p:cxnSp>
        <p:nvCxnSpPr>
          <p:cNvPr id="23" name="Straight Arrow Connector 22"/>
          <p:cNvCxnSpPr/>
          <p:nvPr/>
        </p:nvCxnSpPr>
        <p:spPr>
          <a:xfrm>
            <a:off x="7493861" y="3883117"/>
            <a:ext cx="685800"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787401"/>
            <a:ext cx="7517523" cy="5469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77000" y="1924100"/>
            <a:ext cx="1433406" cy="461665"/>
          </a:xfrm>
          <a:prstGeom prst="rect">
            <a:avLst/>
          </a:prstGeom>
          <a:noFill/>
        </p:spPr>
        <p:txBody>
          <a:bodyPr wrap="none" rtlCol="0">
            <a:spAutoFit/>
          </a:bodyPr>
          <a:lstStyle/>
          <a:p>
            <a:r>
              <a:rPr lang="en-US" dirty="0">
                <a:solidFill>
                  <a:srgbClr val="000000"/>
                </a:solidFill>
              </a:rPr>
              <a:t>Station B</a:t>
            </a:r>
          </a:p>
        </p:txBody>
      </p:sp>
      <p:sp>
        <p:nvSpPr>
          <p:cNvPr id="6" name="TextBox 5"/>
          <p:cNvSpPr txBox="1"/>
          <p:nvPr/>
        </p:nvSpPr>
        <p:spPr>
          <a:xfrm>
            <a:off x="1600200" y="2006601"/>
            <a:ext cx="2239716" cy="461665"/>
          </a:xfrm>
          <a:prstGeom prst="rect">
            <a:avLst/>
          </a:prstGeom>
          <a:noFill/>
        </p:spPr>
        <p:txBody>
          <a:bodyPr wrap="none" rtlCol="0">
            <a:spAutoFit/>
          </a:bodyPr>
          <a:lstStyle/>
          <a:p>
            <a:r>
              <a:rPr lang="en-US" dirty="0">
                <a:solidFill>
                  <a:srgbClr val="000000"/>
                </a:solidFill>
              </a:rPr>
              <a:t>English Station</a:t>
            </a:r>
          </a:p>
        </p:txBody>
      </p:sp>
      <p:sp>
        <p:nvSpPr>
          <p:cNvPr id="7" name="TextBox 6"/>
          <p:cNvSpPr txBox="1"/>
          <p:nvPr/>
        </p:nvSpPr>
        <p:spPr>
          <a:xfrm>
            <a:off x="6172200" y="5257801"/>
            <a:ext cx="1633652" cy="461665"/>
          </a:xfrm>
          <a:prstGeom prst="rect">
            <a:avLst/>
          </a:prstGeom>
          <a:noFill/>
        </p:spPr>
        <p:txBody>
          <a:bodyPr wrap="none" rtlCol="0">
            <a:spAutoFit/>
          </a:bodyPr>
          <a:lstStyle/>
          <a:p>
            <a:r>
              <a:rPr lang="en-US" dirty="0">
                <a:solidFill>
                  <a:srgbClr val="000000"/>
                </a:solidFill>
              </a:rPr>
              <a:t>Grand Ave</a:t>
            </a:r>
          </a:p>
        </p:txBody>
      </p:sp>
      <p:sp>
        <p:nvSpPr>
          <p:cNvPr id="8" name="Text Placeholder 1"/>
          <p:cNvSpPr>
            <a:spLocks noGrp="1"/>
          </p:cNvSpPr>
          <p:nvPr>
            <p:ph type="body" sz="quarter" idx="10"/>
          </p:nvPr>
        </p:nvSpPr>
        <p:spPr bwMode="auto">
          <a:xfrm>
            <a:off x="381000" y="116418"/>
            <a:ext cx="8312150" cy="5757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t>Background (September 2018)</a:t>
            </a:r>
          </a:p>
        </p:txBody>
      </p:sp>
    </p:spTree>
    <p:extLst>
      <p:ext uri="{BB962C8B-B14F-4D97-AF65-F5344CB8AC3E}">
        <p14:creationId xmlns:p14="http://schemas.microsoft.com/office/powerpoint/2010/main" val="483437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0"/>
          </p:nvPr>
        </p:nvSpPr>
        <p:spPr bwMode="auto">
          <a:xfrm>
            <a:off x="381000" y="116418"/>
            <a:ext cx="8312150" cy="5757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t>Background (October 2019)</a:t>
            </a:r>
          </a:p>
        </p:txBody>
      </p:sp>
      <p:pic>
        <p:nvPicPr>
          <p:cNvPr id="9" name="Picture Placeholder 4" descr="Photo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85800" y="1066800"/>
            <a:ext cx="7368896" cy="4800600"/>
          </a:xfrm>
          <a:prstGeom prst="rect">
            <a:avLst/>
          </a:prstGeom>
        </p:spPr>
      </p:pic>
      <p:sp>
        <p:nvSpPr>
          <p:cNvPr id="2" name="TextBox 1"/>
          <p:cNvSpPr txBox="1"/>
          <p:nvPr/>
        </p:nvSpPr>
        <p:spPr>
          <a:xfrm>
            <a:off x="2133600" y="1905000"/>
            <a:ext cx="1524000" cy="307777"/>
          </a:xfrm>
          <a:prstGeom prst="rect">
            <a:avLst/>
          </a:prstGeom>
          <a:noFill/>
        </p:spPr>
        <p:txBody>
          <a:bodyPr wrap="square" rtlCol="0">
            <a:spAutoFit/>
          </a:bodyPr>
          <a:lstStyle/>
          <a:p>
            <a:r>
              <a:rPr lang="en-US" sz="1400" b="1" dirty="0">
                <a:solidFill>
                  <a:srgbClr val="000000"/>
                </a:solidFill>
              </a:rPr>
              <a:t>English Station</a:t>
            </a:r>
          </a:p>
        </p:txBody>
      </p:sp>
      <p:cxnSp>
        <p:nvCxnSpPr>
          <p:cNvPr id="5" name="Straight Arrow Connector 4"/>
          <p:cNvCxnSpPr>
            <a:stCxn id="2" idx="2"/>
          </p:cNvCxnSpPr>
          <p:nvPr/>
        </p:nvCxnSpPr>
        <p:spPr>
          <a:xfrm flipH="1">
            <a:off x="2438400" y="2212777"/>
            <a:ext cx="457200" cy="4542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4572000" y="2205335"/>
            <a:ext cx="1524000" cy="461665"/>
          </a:xfrm>
          <a:prstGeom prst="rect">
            <a:avLst/>
          </a:prstGeom>
          <a:noFill/>
        </p:spPr>
        <p:txBody>
          <a:bodyPr wrap="square" rtlCol="0">
            <a:spAutoFit/>
          </a:bodyPr>
          <a:lstStyle/>
          <a:p>
            <a:r>
              <a:rPr lang="en-US" sz="1200" b="1" dirty="0">
                <a:solidFill>
                  <a:srgbClr val="000000"/>
                </a:solidFill>
              </a:rPr>
              <a:t>Previous Location of Station B</a:t>
            </a:r>
          </a:p>
        </p:txBody>
      </p:sp>
      <p:cxnSp>
        <p:nvCxnSpPr>
          <p:cNvPr id="14" name="Straight Arrow Connector 13"/>
          <p:cNvCxnSpPr/>
          <p:nvPr/>
        </p:nvCxnSpPr>
        <p:spPr>
          <a:xfrm>
            <a:off x="5562600" y="2590800"/>
            <a:ext cx="53340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6858000" y="3351855"/>
            <a:ext cx="990600" cy="276999"/>
          </a:xfrm>
          <a:prstGeom prst="rect">
            <a:avLst/>
          </a:prstGeom>
          <a:noFill/>
        </p:spPr>
        <p:txBody>
          <a:bodyPr wrap="square" rtlCol="0">
            <a:spAutoFit/>
          </a:bodyPr>
          <a:lstStyle/>
          <a:p>
            <a:r>
              <a:rPr lang="en-US" sz="1200" b="1" dirty="0">
                <a:solidFill>
                  <a:srgbClr val="000000"/>
                </a:solidFill>
              </a:rPr>
              <a:t>Grand Ave</a:t>
            </a:r>
          </a:p>
        </p:txBody>
      </p:sp>
    </p:spTree>
    <p:extLst>
      <p:ext uri="{BB962C8B-B14F-4D97-AF65-F5344CB8AC3E}">
        <p14:creationId xmlns:p14="http://schemas.microsoft.com/office/powerpoint/2010/main" val="3875626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Placeholder 1"/>
          <p:cNvSpPr>
            <a:spLocks noGrp="1"/>
          </p:cNvSpPr>
          <p:nvPr>
            <p:ph type="body" sz="quarter" idx="10"/>
          </p:nvPr>
        </p:nvSpPr>
        <p:spPr bwMode="auto">
          <a:xfrm>
            <a:off x="381000" y="116418"/>
            <a:ext cx="8312150" cy="5757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1600" dirty="0"/>
              <a:t>History of the Site</a:t>
            </a:r>
          </a:p>
        </p:txBody>
      </p:sp>
      <p:sp>
        <p:nvSpPr>
          <p:cNvPr id="18435" name="Title 2"/>
          <p:cNvSpPr>
            <a:spLocks noGrp="1"/>
          </p:cNvSpPr>
          <p:nvPr>
            <p:ph type="title"/>
          </p:nvPr>
        </p:nvSpPr>
        <p:spPr bwMode="auto">
          <a:xfrm>
            <a:off x="228600" y="692151"/>
            <a:ext cx="8763000" cy="57848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8425">
              <a:spcBef>
                <a:spcPts val="538"/>
              </a:spcBef>
            </a:pPr>
            <a:r>
              <a:rPr lang="en-US" altLang="en-US" sz="1600" dirty="0"/>
              <a:t>History</a:t>
            </a:r>
            <a:br>
              <a:rPr lang="en-US" altLang="en-US" sz="1500" b="0" dirty="0"/>
            </a:br>
            <a:r>
              <a:rPr lang="en-US" altLang="en-US" sz="1400" b="0" dirty="0"/>
              <a:t>2000 – CT Department of Public Utility Control approves sale of English Station property by UI to Quinnipiac Energy (QE); QE intends to operate a generation facility at the site. QE assumed environmental liability for the site</a:t>
            </a:r>
            <a:br>
              <a:rPr lang="en-US" altLang="en-US" sz="1400" b="0" dirty="0"/>
            </a:br>
            <a:r>
              <a:rPr lang="en-US" altLang="en-US" sz="1400" b="0" dirty="0"/>
              <a:t>2006 – QE unable to obtain approvals for the generation facility, so subdivides and sells Property:</a:t>
            </a:r>
            <a:br>
              <a:rPr lang="en-US" altLang="en-US" sz="1400" b="0" dirty="0"/>
            </a:br>
            <a:r>
              <a:rPr lang="en-US" altLang="en-US" sz="1400" b="0" dirty="0"/>
              <a:t>	- 5.3 acre English Station Parcel (Parcel B) sold to ASNAT Realty, and</a:t>
            </a:r>
            <a:br>
              <a:rPr lang="en-US" altLang="en-US" sz="1400" b="0" dirty="0"/>
            </a:br>
            <a:r>
              <a:rPr lang="en-US" altLang="en-US" sz="1400" b="0" dirty="0"/>
              <a:t>	- 3.6 acre Station B parcel (Parcel A) sold to Evergreen Power</a:t>
            </a:r>
            <a:br>
              <a:rPr lang="en-US" altLang="en-US" sz="1400" b="0" dirty="0"/>
            </a:br>
            <a:r>
              <a:rPr lang="en-US" altLang="en-US" sz="1400" b="0" dirty="0"/>
              <a:t>2012– CT DEEP issues cease and desist order which finds that ASNAT and Evergreen had allowed work to be conducted on the Site that disturbed the hazardous conditions at the Site which caused PCB and other pollution to spread throughout  the Site.</a:t>
            </a:r>
            <a:br>
              <a:rPr lang="en-US" altLang="en-US" sz="1400" b="0" dirty="0"/>
            </a:br>
            <a:r>
              <a:rPr lang="en-US" altLang="en-US" sz="1400" b="0" dirty="0"/>
              <a:t>2015 – UI agrees to investigate and remediate the on-site conditions under a Partial Consent Order (PCO) </a:t>
            </a:r>
            <a:br>
              <a:rPr lang="en-US" altLang="en-US" sz="1400" b="0" dirty="0"/>
            </a:br>
            <a:r>
              <a:rPr lang="en-US" altLang="en-US" sz="1400" b="0" dirty="0"/>
              <a:t>2016 – UI begins on-site  investigation</a:t>
            </a:r>
            <a:br>
              <a:rPr lang="en-US" altLang="en-US" sz="1400" b="0" dirty="0"/>
            </a:br>
            <a:r>
              <a:rPr lang="en-US" altLang="en-US" sz="1400" b="0" dirty="0"/>
              <a:t>2018 –Haven River Properties purchases Parcel A from Pacific &amp; Atlantic LLC, and Paramount View Millennium LLC purchases Parcel B from Pacific &amp; Atlantic LLC, both through foreclosure</a:t>
            </a:r>
            <a:br>
              <a:rPr lang="en-US" altLang="en-US" sz="1400" b="0" dirty="0"/>
            </a:br>
            <a:br>
              <a:rPr lang="en-US" altLang="en-US" sz="1400" b="0" dirty="0"/>
            </a:br>
            <a:r>
              <a:rPr lang="en-US" altLang="en-US" sz="1600" dirty="0">
                <a:solidFill>
                  <a:srgbClr val="50892D"/>
                </a:solidFill>
              </a:rPr>
              <a:t>Public Meetings</a:t>
            </a:r>
            <a:br>
              <a:rPr lang="en-US" altLang="en-US" sz="1400" b="0" dirty="0">
                <a:solidFill>
                  <a:srgbClr val="50892D"/>
                </a:solidFill>
              </a:rPr>
            </a:br>
            <a:r>
              <a:rPr lang="en-US" altLang="en-US" sz="1400" b="0" dirty="0">
                <a:solidFill>
                  <a:srgbClr val="50892D"/>
                </a:solidFill>
              </a:rPr>
              <a:t>June 2017</a:t>
            </a:r>
            <a:br>
              <a:rPr lang="en-US" altLang="en-US" sz="1400" b="0" dirty="0">
                <a:solidFill>
                  <a:srgbClr val="50892D"/>
                </a:solidFill>
              </a:rPr>
            </a:br>
            <a:r>
              <a:rPr lang="en-US" altLang="en-US" sz="1400" b="0" dirty="0">
                <a:solidFill>
                  <a:srgbClr val="50892D"/>
                </a:solidFill>
              </a:rPr>
              <a:t>March 2019</a:t>
            </a:r>
            <a:br>
              <a:rPr lang="en-US" altLang="en-US" sz="1400" b="0" dirty="0">
                <a:solidFill>
                  <a:srgbClr val="50892D"/>
                </a:solidFill>
              </a:rPr>
            </a:br>
            <a:r>
              <a:rPr lang="en-US" altLang="en-US" sz="1400" b="0" dirty="0">
                <a:solidFill>
                  <a:srgbClr val="50892D"/>
                </a:solidFill>
              </a:rPr>
              <a:t>November 2019</a:t>
            </a:r>
          </a:p>
        </p:txBody>
      </p:sp>
    </p:spTree>
    <p:extLst>
      <p:ext uri="{BB962C8B-B14F-4D97-AF65-F5344CB8AC3E}">
        <p14:creationId xmlns:p14="http://schemas.microsoft.com/office/powerpoint/2010/main" val="3049415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Placeholder 1"/>
          <p:cNvSpPr>
            <a:spLocks noGrp="1"/>
          </p:cNvSpPr>
          <p:nvPr>
            <p:ph type="body" sz="quarter" idx="10"/>
          </p:nvPr>
        </p:nvSpPr>
        <p:spPr bwMode="auto">
          <a:xfrm>
            <a:off x="381000" y="116418"/>
            <a:ext cx="8312150" cy="5757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1600" dirty="0"/>
              <a:t>Remediation Requirements</a:t>
            </a:r>
          </a:p>
        </p:txBody>
      </p:sp>
      <p:sp>
        <p:nvSpPr>
          <p:cNvPr id="5" name="Content Placeholder 2"/>
          <p:cNvSpPr txBox="1">
            <a:spLocks/>
          </p:cNvSpPr>
          <p:nvPr/>
        </p:nvSpPr>
        <p:spPr>
          <a:xfrm>
            <a:off x="304800" y="990600"/>
            <a:ext cx="8458200" cy="4724400"/>
          </a:xfrm>
          <a:prstGeom prst="rect">
            <a:avLst/>
          </a:prstGeom>
        </p:spPr>
        <p:txBody>
          <a:bodyPr>
            <a:normAutofit/>
          </a:bodyPr>
          <a:lstStyle>
            <a:lvl1pPr marL="288925" indent="-288925" algn="l" defTabSz="384175"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itchFamily="34" charset="-128"/>
                <a:cs typeface="ＭＳ Ｐゴシック" charset="-128"/>
              </a:defRPr>
            </a:lvl1pPr>
            <a:lvl2pPr marL="625475" indent="-239713" algn="l" defTabSz="384175"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963613" indent="-192088" algn="l" defTabSz="384175"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349375" indent="-192088" algn="l" defTabSz="384175"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S PGothic" pitchFamily="34" charset="-128"/>
                <a:cs typeface="+mn-cs"/>
              </a:defRPr>
            </a:lvl4pPr>
            <a:lvl5pPr marL="1736725" indent="-192088" algn="l" defTabSz="384175"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S PGothic" pitchFamily="34" charset="-128"/>
                <a:cs typeface="+mn-cs"/>
              </a:defRPr>
            </a:lvl5pPr>
            <a:lvl6pPr marL="2124191" indent="-193109" algn="l" defTabSz="386217" rtl="0" eaLnBrk="1" latinLnBrk="0" hangingPunct="1">
              <a:spcBef>
                <a:spcPct val="20000"/>
              </a:spcBef>
              <a:buFont typeface="Arial"/>
              <a:buChar char="•"/>
              <a:defRPr sz="1700" kern="1200">
                <a:solidFill>
                  <a:schemeClr val="tx1"/>
                </a:solidFill>
                <a:latin typeface="+mn-lt"/>
                <a:ea typeface="+mn-ea"/>
                <a:cs typeface="+mn-cs"/>
              </a:defRPr>
            </a:lvl6pPr>
            <a:lvl7pPr marL="2510407" indent="-193109" algn="l" defTabSz="386217" rtl="0" eaLnBrk="1" latinLnBrk="0" hangingPunct="1">
              <a:spcBef>
                <a:spcPct val="20000"/>
              </a:spcBef>
              <a:buFont typeface="Arial"/>
              <a:buChar char="•"/>
              <a:defRPr sz="1700" kern="1200">
                <a:solidFill>
                  <a:schemeClr val="tx1"/>
                </a:solidFill>
                <a:latin typeface="+mn-lt"/>
                <a:ea typeface="+mn-ea"/>
                <a:cs typeface="+mn-cs"/>
              </a:defRPr>
            </a:lvl7pPr>
            <a:lvl8pPr marL="2896624" indent="-193109" algn="l" defTabSz="386217" rtl="0" eaLnBrk="1" latinLnBrk="0" hangingPunct="1">
              <a:spcBef>
                <a:spcPct val="20000"/>
              </a:spcBef>
              <a:buFont typeface="Arial"/>
              <a:buChar char="•"/>
              <a:defRPr sz="1700" kern="1200">
                <a:solidFill>
                  <a:schemeClr val="tx1"/>
                </a:solidFill>
                <a:latin typeface="+mn-lt"/>
                <a:ea typeface="+mn-ea"/>
                <a:cs typeface="+mn-cs"/>
              </a:defRPr>
            </a:lvl8pPr>
            <a:lvl9pPr marL="3282840" indent="-193109" algn="l" defTabSz="386217" rtl="0" eaLnBrk="1" latinLnBrk="0" hangingPunct="1">
              <a:spcBef>
                <a:spcPct val="20000"/>
              </a:spcBef>
              <a:buFont typeface="Arial"/>
              <a:buChar char="•"/>
              <a:defRPr sz="1700" kern="1200">
                <a:solidFill>
                  <a:schemeClr val="tx1"/>
                </a:solidFill>
                <a:latin typeface="+mn-lt"/>
                <a:ea typeface="+mn-ea"/>
                <a:cs typeface="+mn-cs"/>
              </a:defRPr>
            </a:lvl9pPr>
          </a:lstStyle>
          <a:p>
            <a:r>
              <a:rPr lang="en-US" sz="2000" dirty="0">
                <a:solidFill>
                  <a:srgbClr val="5C881A"/>
                </a:solidFill>
                <a:latin typeface="Arial" pitchFamily="34" charset="0"/>
                <a:cs typeface="Times New Roman" panose="02020603050405020304" pitchFamily="18" charset="0"/>
              </a:rPr>
              <a:t>Under the Partial Consent Order, UI agreed to investigate and remediate the environmental conditions of the Site, including Soil, Groundwater and Buildings</a:t>
            </a:r>
          </a:p>
          <a:p>
            <a:pPr lvl="1"/>
            <a:r>
              <a:rPr lang="en-US" sz="1700" dirty="0">
                <a:solidFill>
                  <a:srgbClr val="5C881A"/>
                </a:solidFill>
                <a:latin typeface="Arial" pitchFamily="34" charset="0"/>
                <a:cs typeface="Times New Roman" panose="02020603050405020304" pitchFamily="18" charset="0"/>
              </a:rPr>
              <a:t>PCBs found in soil and building materials</a:t>
            </a:r>
          </a:p>
          <a:p>
            <a:pPr lvl="1"/>
            <a:r>
              <a:rPr lang="en-US" sz="1700" dirty="0">
                <a:solidFill>
                  <a:srgbClr val="5C881A"/>
                </a:solidFill>
                <a:latin typeface="Arial" pitchFamily="34" charset="0"/>
                <a:cs typeface="Times New Roman" panose="02020603050405020304" pitchFamily="18" charset="0"/>
              </a:rPr>
              <a:t>Asbestos found in buildings</a:t>
            </a:r>
          </a:p>
          <a:p>
            <a:pPr lvl="1"/>
            <a:r>
              <a:rPr lang="en-US" sz="1700" dirty="0">
                <a:solidFill>
                  <a:srgbClr val="5C881A"/>
                </a:solidFill>
                <a:latin typeface="Arial" pitchFamily="34" charset="0"/>
                <a:cs typeface="Times New Roman" panose="02020603050405020304" pitchFamily="18" charset="0"/>
              </a:rPr>
              <a:t>Various industrial impacts</a:t>
            </a:r>
          </a:p>
          <a:p>
            <a:r>
              <a:rPr lang="en-US" sz="2000" dirty="0">
                <a:solidFill>
                  <a:srgbClr val="5C881A"/>
                </a:solidFill>
                <a:latin typeface="Arial" pitchFamily="34" charset="0"/>
                <a:cs typeface="Times New Roman" panose="02020603050405020304" pitchFamily="18" charset="0"/>
              </a:rPr>
              <a:t>Under the PCO, UI will remediate the soil at the Site to a minimum of the industrial/commercial standard</a:t>
            </a:r>
            <a:endParaRPr lang="en-US" sz="2000" strike="sngStrike" dirty="0">
              <a:solidFill>
                <a:srgbClr val="FF0000"/>
              </a:solidFill>
              <a:latin typeface="Arial" pitchFamily="34" charset="0"/>
              <a:cs typeface="Times New Roman" panose="02020603050405020304" pitchFamily="18" charset="0"/>
            </a:endParaRPr>
          </a:p>
          <a:p>
            <a:r>
              <a:rPr lang="en-US" sz="2000" dirty="0">
                <a:solidFill>
                  <a:srgbClr val="5C881A"/>
                </a:solidFill>
                <a:latin typeface="Arial" pitchFamily="34" charset="0"/>
                <a:cs typeface="Times New Roman" panose="02020603050405020304" pitchFamily="18" charset="0"/>
              </a:rPr>
              <a:t>Remediation Standards are established by State and Federal Law and Regulations.</a:t>
            </a:r>
          </a:p>
          <a:p>
            <a:r>
              <a:rPr lang="en-US" sz="2000" dirty="0">
                <a:solidFill>
                  <a:srgbClr val="5C881A"/>
                </a:solidFill>
                <a:latin typeface="Arial" pitchFamily="34" charset="0"/>
                <a:cs typeface="Times New Roman" panose="02020603050405020304" pitchFamily="18" charset="0"/>
              </a:rPr>
              <a:t>UI was granted access to the Site in August 2016 and has worked closely with the City of New Haven and with CT-DEEP in performing its investigation and remediation obligations under the PCO</a:t>
            </a:r>
          </a:p>
          <a:p>
            <a:r>
              <a:rPr lang="en-US" sz="2000" dirty="0">
                <a:solidFill>
                  <a:srgbClr val="5C881A"/>
                </a:solidFill>
                <a:latin typeface="Arial" pitchFamily="34" charset="0"/>
                <a:cs typeface="Times New Roman" panose="02020603050405020304" pitchFamily="18" charset="0"/>
              </a:rPr>
              <a:t>Perform 24-hour per day, 365 days per year site-wide security </a:t>
            </a:r>
          </a:p>
          <a:p>
            <a:pPr marL="0" indent="0">
              <a:buNone/>
            </a:pPr>
            <a:endParaRPr lang="en-US" sz="2400" dirty="0">
              <a:solidFill>
                <a:srgbClr val="5C881A"/>
              </a:solidFill>
              <a:latin typeface="Arial" pitchFamily="34" charset="0"/>
              <a:cs typeface="Times New Roman" panose="02020603050405020304" pitchFamily="18" charset="0"/>
            </a:endParaRPr>
          </a:p>
          <a:p>
            <a:pPr marL="0" indent="0">
              <a:buNone/>
            </a:pPr>
            <a:endParaRPr lang="en-US" sz="2400" dirty="0"/>
          </a:p>
        </p:txBody>
      </p:sp>
    </p:spTree>
    <p:extLst>
      <p:ext uri="{BB962C8B-B14F-4D97-AF65-F5344CB8AC3E}">
        <p14:creationId xmlns:p14="http://schemas.microsoft.com/office/powerpoint/2010/main" val="896095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Placeholder 1"/>
          <p:cNvSpPr>
            <a:spLocks noGrp="1"/>
          </p:cNvSpPr>
          <p:nvPr>
            <p:ph type="body" sz="quarter" idx="10"/>
          </p:nvPr>
        </p:nvSpPr>
        <p:spPr bwMode="auto">
          <a:xfrm>
            <a:off x="430972" y="152400"/>
            <a:ext cx="8312150" cy="5757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t>Project Status</a:t>
            </a:r>
            <a:endParaRPr lang="en-US" altLang="en-US" sz="1200" b="0" dirty="0">
              <a:solidFill>
                <a:srgbClr val="0070C0"/>
              </a:solidFill>
            </a:endParaRPr>
          </a:p>
        </p:txBody>
      </p:sp>
      <p:sp>
        <p:nvSpPr>
          <p:cNvPr id="5" name="Content Placeholder 2"/>
          <p:cNvSpPr txBox="1">
            <a:spLocks/>
          </p:cNvSpPr>
          <p:nvPr/>
        </p:nvSpPr>
        <p:spPr>
          <a:xfrm>
            <a:off x="304800" y="889000"/>
            <a:ext cx="8458200" cy="5384800"/>
          </a:xfrm>
          <a:prstGeom prst="rect">
            <a:avLst/>
          </a:prstGeom>
        </p:spPr>
        <p:txBody>
          <a:bodyPr>
            <a:noAutofit/>
          </a:bodyPr>
          <a:lstStyle>
            <a:lvl1pPr marL="288925" indent="-288925" algn="l" defTabSz="384175"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itchFamily="34" charset="-128"/>
                <a:cs typeface="ＭＳ Ｐゴシック" charset="-128"/>
              </a:defRPr>
            </a:lvl1pPr>
            <a:lvl2pPr marL="625475" indent="-239713" algn="l" defTabSz="384175"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963613" indent="-192088" algn="l" defTabSz="384175"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349375" indent="-192088" algn="l" defTabSz="384175"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S PGothic" pitchFamily="34" charset="-128"/>
                <a:cs typeface="+mn-cs"/>
              </a:defRPr>
            </a:lvl4pPr>
            <a:lvl5pPr marL="1736725" indent="-192088" algn="l" defTabSz="384175"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S PGothic" pitchFamily="34" charset="-128"/>
                <a:cs typeface="+mn-cs"/>
              </a:defRPr>
            </a:lvl5pPr>
            <a:lvl6pPr marL="2124191" indent="-193109" algn="l" defTabSz="386217" rtl="0" eaLnBrk="1" latinLnBrk="0" hangingPunct="1">
              <a:spcBef>
                <a:spcPct val="20000"/>
              </a:spcBef>
              <a:buFont typeface="Arial"/>
              <a:buChar char="•"/>
              <a:defRPr sz="1700" kern="1200">
                <a:solidFill>
                  <a:schemeClr val="tx1"/>
                </a:solidFill>
                <a:latin typeface="+mn-lt"/>
                <a:ea typeface="+mn-ea"/>
                <a:cs typeface="+mn-cs"/>
              </a:defRPr>
            </a:lvl6pPr>
            <a:lvl7pPr marL="2510407" indent="-193109" algn="l" defTabSz="386217" rtl="0" eaLnBrk="1" latinLnBrk="0" hangingPunct="1">
              <a:spcBef>
                <a:spcPct val="20000"/>
              </a:spcBef>
              <a:buFont typeface="Arial"/>
              <a:buChar char="•"/>
              <a:defRPr sz="1700" kern="1200">
                <a:solidFill>
                  <a:schemeClr val="tx1"/>
                </a:solidFill>
                <a:latin typeface="+mn-lt"/>
                <a:ea typeface="+mn-ea"/>
                <a:cs typeface="+mn-cs"/>
              </a:defRPr>
            </a:lvl7pPr>
            <a:lvl8pPr marL="2896624" indent="-193109" algn="l" defTabSz="386217" rtl="0" eaLnBrk="1" latinLnBrk="0" hangingPunct="1">
              <a:spcBef>
                <a:spcPct val="20000"/>
              </a:spcBef>
              <a:buFont typeface="Arial"/>
              <a:buChar char="•"/>
              <a:defRPr sz="1700" kern="1200">
                <a:solidFill>
                  <a:schemeClr val="tx1"/>
                </a:solidFill>
                <a:latin typeface="+mn-lt"/>
                <a:ea typeface="+mn-ea"/>
                <a:cs typeface="+mn-cs"/>
              </a:defRPr>
            </a:lvl8pPr>
            <a:lvl9pPr marL="3282840" indent="-193109" algn="l" defTabSz="386217" rtl="0" eaLnBrk="1" latinLnBrk="0" hangingPunct="1">
              <a:spcBef>
                <a:spcPct val="20000"/>
              </a:spcBef>
              <a:buFont typeface="Arial"/>
              <a:buChar char="•"/>
              <a:defRPr sz="1700" kern="1200">
                <a:solidFill>
                  <a:schemeClr val="tx1"/>
                </a:solidFill>
                <a:latin typeface="+mn-lt"/>
                <a:ea typeface="+mn-ea"/>
                <a:cs typeface="+mn-cs"/>
              </a:defRPr>
            </a:lvl9pPr>
          </a:lstStyle>
          <a:p>
            <a:r>
              <a:rPr lang="en-US" sz="1600" dirty="0">
                <a:solidFill>
                  <a:srgbClr val="5C881A"/>
                </a:solidFill>
                <a:latin typeface="Arial" pitchFamily="34" charset="0"/>
                <a:cs typeface="Times New Roman" panose="02020603050405020304" pitchFamily="18" charset="0"/>
              </a:rPr>
              <a:t>Since 2016, the following activities have been performed and are on-going:</a:t>
            </a:r>
          </a:p>
          <a:p>
            <a:pPr marL="671512" lvl="1" indent="-285750">
              <a:buFont typeface="Courier New" panose="02070309020205020404" pitchFamily="49" charset="0"/>
              <a:buChar char="o"/>
            </a:pPr>
            <a:r>
              <a:rPr lang="en-US" sz="1600" dirty="0">
                <a:solidFill>
                  <a:srgbClr val="5C881A"/>
                </a:solidFill>
                <a:latin typeface="Arial" pitchFamily="34" charset="0"/>
                <a:cs typeface="Times New Roman" panose="02020603050405020304" pitchFamily="18" charset="0"/>
              </a:rPr>
              <a:t>Removal of asbestos-containing materials (ACM) from inside English Station, Station B and smaller on-site Auxiliary buildings</a:t>
            </a:r>
          </a:p>
          <a:p>
            <a:pPr marL="671512" lvl="1" indent="-285750">
              <a:buFont typeface="Courier New" panose="02070309020205020404" pitchFamily="49" charset="0"/>
              <a:buChar char="o"/>
            </a:pPr>
            <a:r>
              <a:rPr lang="en-US" sz="1600" dirty="0">
                <a:solidFill>
                  <a:srgbClr val="5C881A"/>
                </a:solidFill>
                <a:latin typeface="Arial" pitchFamily="34" charset="0"/>
                <a:cs typeface="Times New Roman" panose="02020603050405020304" pitchFamily="18" charset="0"/>
              </a:rPr>
              <a:t>Remediation of PCB-impacted concrete inside of Station B</a:t>
            </a:r>
          </a:p>
          <a:p>
            <a:pPr marL="671512" lvl="1" indent="-285750">
              <a:buFont typeface="Courier New" panose="02070309020205020404" pitchFamily="49" charset="0"/>
              <a:buChar char="o"/>
            </a:pPr>
            <a:r>
              <a:rPr lang="en-US" sz="1600" dirty="0">
                <a:solidFill>
                  <a:srgbClr val="5C881A"/>
                </a:solidFill>
                <a:latin typeface="Arial" pitchFamily="34" charset="0"/>
                <a:cs typeface="Times New Roman" panose="02020603050405020304" pitchFamily="18" charset="0"/>
              </a:rPr>
              <a:t>Investigations Conducted or Performed to Date:</a:t>
            </a:r>
          </a:p>
          <a:p>
            <a:pPr marL="1009650" lvl="2" indent="-285750">
              <a:buFont typeface="Courier New" panose="02070309020205020404" pitchFamily="49" charset="0"/>
              <a:buChar char="o"/>
            </a:pPr>
            <a:r>
              <a:rPr lang="en-US" sz="1600" dirty="0">
                <a:solidFill>
                  <a:srgbClr val="5C881A"/>
                </a:solidFill>
                <a:latin typeface="Arial" pitchFamily="34" charset="0"/>
                <a:cs typeface="Times New Roman" panose="02020603050405020304" pitchFamily="18" charset="0"/>
              </a:rPr>
              <a:t>Sampling of Station B Building materials - completed</a:t>
            </a:r>
          </a:p>
          <a:p>
            <a:pPr marL="1009650" lvl="2" indent="-285750">
              <a:buFont typeface="Courier New" panose="02070309020205020404" pitchFamily="49" charset="0"/>
              <a:buChar char="o"/>
            </a:pPr>
            <a:r>
              <a:rPr lang="en-US" sz="1600" dirty="0">
                <a:solidFill>
                  <a:srgbClr val="5C881A"/>
                </a:solidFill>
                <a:latin typeface="Arial" pitchFamily="34" charset="0"/>
                <a:cs typeface="Times New Roman" panose="02020603050405020304" pitchFamily="18" charset="0"/>
              </a:rPr>
              <a:t>Sampling of Auxiliary Buildings/Structures - completed</a:t>
            </a:r>
          </a:p>
          <a:p>
            <a:pPr marL="1009650" lvl="2" indent="-285750">
              <a:buFont typeface="Courier New" panose="02070309020205020404" pitchFamily="49" charset="0"/>
              <a:buChar char="o"/>
            </a:pPr>
            <a:r>
              <a:rPr lang="en-US" sz="1600" dirty="0">
                <a:solidFill>
                  <a:srgbClr val="5C881A"/>
                </a:solidFill>
                <a:latin typeface="Arial" pitchFamily="34" charset="0"/>
                <a:cs typeface="Times New Roman" panose="02020603050405020304" pitchFamily="18" charset="0"/>
              </a:rPr>
              <a:t>Sampling of Soil outside of Buildings – completed</a:t>
            </a:r>
          </a:p>
          <a:p>
            <a:pPr marL="1009650" lvl="2" indent="-285750">
              <a:buFont typeface="Courier New" panose="02070309020205020404" pitchFamily="49" charset="0"/>
              <a:buChar char="o"/>
            </a:pPr>
            <a:r>
              <a:rPr lang="en-US" sz="1600" dirty="0">
                <a:solidFill>
                  <a:srgbClr val="5C881A"/>
                </a:solidFill>
                <a:latin typeface="Arial" pitchFamily="34" charset="0"/>
                <a:cs typeface="Times New Roman" panose="02020603050405020304" pitchFamily="18" charset="0"/>
              </a:rPr>
              <a:t>Sampling of Groundwater - ongoing</a:t>
            </a:r>
          </a:p>
          <a:p>
            <a:pPr marL="1009650" lvl="2" indent="-285750">
              <a:buFont typeface="Courier New" panose="02070309020205020404" pitchFamily="49" charset="0"/>
              <a:buChar char="o"/>
            </a:pPr>
            <a:r>
              <a:rPr lang="en-US" sz="1600" dirty="0">
                <a:solidFill>
                  <a:srgbClr val="5C881A"/>
                </a:solidFill>
                <a:latin typeface="Arial" pitchFamily="34" charset="0"/>
                <a:cs typeface="Times New Roman" panose="02020603050405020304" pitchFamily="18" charset="0"/>
              </a:rPr>
              <a:t>Sampling of English Station building materials and sub-slab (floor) material - ongoing</a:t>
            </a:r>
          </a:p>
          <a:p>
            <a:pPr marL="671512" lvl="1" indent="-285750">
              <a:buFont typeface="Courier New" panose="02070309020205020404" pitchFamily="49" charset="0"/>
              <a:buChar char="o"/>
            </a:pPr>
            <a:r>
              <a:rPr lang="en-US" sz="1600" dirty="0">
                <a:solidFill>
                  <a:srgbClr val="5C881A"/>
                </a:solidFill>
                <a:latin typeface="Arial" pitchFamily="34" charset="0"/>
                <a:cs typeface="Times New Roman" panose="02020603050405020304" pitchFamily="18" charset="0"/>
              </a:rPr>
              <a:t>Demolition of Station B</a:t>
            </a:r>
          </a:p>
          <a:p>
            <a:pPr marL="671512" lvl="1" indent="-285750">
              <a:buFont typeface="Courier New" panose="02070309020205020404" pitchFamily="49" charset="0"/>
              <a:buChar char="o"/>
            </a:pPr>
            <a:r>
              <a:rPr lang="en-US" sz="1600" dirty="0">
                <a:solidFill>
                  <a:srgbClr val="5C881A"/>
                </a:solidFill>
                <a:latin typeface="Arial" pitchFamily="34" charset="0"/>
                <a:cs typeface="Times New Roman" panose="02020603050405020304" pitchFamily="18" charset="0"/>
              </a:rPr>
              <a:t>Removal of concrete floor surfaces</a:t>
            </a:r>
          </a:p>
          <a:p>
            <a:pPr marL="671512" lvl="1" indent="-285750">
              <a:buFont typeface="Courier New" panose="02070309020205020404" pitchFamily="49" charset="0"/>
              <a:buChar char="o"/>
            </a:pPr>
            <a:r>
              <a:rPr lang="en-US" sz="1600" dirty="0">
                <a:solidFill>
                  <a:srgbClr val="5C881A"/>
                </a:solidFill>
                <a:latin typeface="Arial" pitchFamily="34" charset="0"/>
                <a:cs typeface="Times New Roman" panose="02020603050405020304" pitchFamily="18" charset="0"/>
              </a:rPr>
              <a:t>Removal of 5 transformers (October 2019) from within English Station</a:t>
            </a:r>
          </a:p>
        </p:txBody>
      </p:sp>
    </p:spTree>
    <p:extLst>
      <p:ext uri="{BB962C8B-B14F-4D97-AF65-F5344CB8AC3E}">
        <p14:creationId xmlns:p14="http://schemas.microsoft.com/office/powerpoint/2010/main" val="3660069933"/>
      </p:ext>
    </p:extLst>
  </p:cSld>
  <p:clrMapOvr>
    <a:masterClrMapping/>
  </p:clrMapOvr>
</p:sld>
</file>

<file path=ppt/theme/theme1.xml><?xml version="1.0" encoding="utf-8"?>
<a:theme xmlns:a="http://schemas.openxmlformats.org/drawingml/2006/main" name="PLANTILLA GENERAL IBERDROLA">
  <a:themeElements>
    <a:clrScheme name="Iberdrola">
      <a:dk1>
        <a:srgbClr val="707070"/>
      </a:dk1>
      <a:lt1>
        <a:sysClr val="window" lastClr="FFFFFF"/>
      </a:lt1>
      <a:dk2>
        <a:srgbClr val="5C881A"/>
      </a:dk2>
      <a:lt2>
        <a:srgbClr val="A4BA08"/>
      </a:lt2>
      <a:accent1>
        <a:srgbClr val="ADC187"/>
      </a:accent1>
      <a:accent2>
        <a:srgbClr val="D3DB97"/>
      </a:accent2>
      <a:accent3>
        <a:srgbClr val="53672A"/>
      </a:accent3>
      <a:accent4>
        <a:srgbClr val="F0F0F0"/>
      </a:accent4>
      <a:accent5>
        <a:srgbClr val="8BABD5"/>
      </a:accent5>
      <a:accent6>
        <a:srgbClr val="F6B283"/>
      </a:accent6>
      <a:hlink>
        <a:srgbClr val="A4BA08"/>
      </a:hlink>
      <a:folHlink>
        <a:srgbClr val="D3D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3">
        <a:dk1>
          <a:srgbClr val="094FA4"/>
        </a:dk1>
        <a:lt1>
          <a:srgbClr val="FFFFFF"/>
        </a:lt1>
        <a:dk2>
          <a:srgbClr val="88D1F2"/>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3EB6B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2B40F750F02294798C57023FFDA295B" ma:contentTypeVersion="1" ma:contentTypeDescription="Create a new document." ma:contentTypeScope="" ma:versionID="a254c8124140d8f9c1a943663b7a7616">
  <xsd:schema xmlns:xsd="http://www.w3.org/2001/XMLSchema" xmlns:xs="http://www.w3.org/2001/XMLSchema" xmlns:p="http://schemas.microsoft.com/office/2006/metadata/properties" xmlns:ns2="7d0d3434-235a-4a6c-94c3-7ece31125438" targetNamespace="http://schemas.microsoft.com/office/2006/metadata/properties" ma:root="true" ma:fieldsID="6d6afbe682bcf4f3afe4e1ddd91d3e1e" ns2:_="">
    <xsd:import namespace="7d0d3434-235a-4a6c-94c3-7ece3112543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0d3434-235a-4a6c-94c3-7ece3112543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80CF23-5803-4A8A-8963-2C889A76EF0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d0d3434-235a-4a6c-94c3-7ece31125438"/>
    <ds:schemaRef ds:uri="http://www.w3.org/XML/1998/namespace"/>
    <ds:schemaRef ds:uri="http://purl.org/dc/dcmitype/"/>
  </ds:schemaRefs>
</ds:datastoreItem>
</file>

<file path=customXml/itemProps2.xml><?xml version="1.0" encoding="utf-8"?>
<ds:datastoreItem xmlns:ds="http://schemas.openxmlformats.org/officeDocument/2006/customXml" ds:itemID="{5495BD1E-9117-4656-BE3F-7A0E4D41FD08}">
  <ds:schemaRefs>
    <ds:schemaRef ds:uri="http://schemas.microsoft.com/sharepoint/v3/contenttype/forms"/>
  </ds:schemaRefs>
</ds:datastoreItem>
</file>

<file path=customXml/itemProps3.xml><?xml version="1.0" encoding="utf-8"?>
<ds:datastoreItem xmlns:ds="http://schemas.openxmlformats.org/officeDocument/2006/customXml" ds:itemID="{5A6900D3-DFAB-47AF-948D-418BB50169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0d3434-235a-4a6c-94c3-7ece311254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UIPresentationTemplate</Template>
  <TotalTime>17601</TotalTime>
  <Words>797</Words>
  <Application>Microsoft Office PowerPoint</Application>
  <PresentationFormat>Letter Paper (8.5x11 in)</PresentationFormat>
  <Paragraphs>117</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MS PGothic</vt:lpstr>
      <vt:lpstr>MS PGothic</vt:lpstr>
      <vt:lpstr>Arial</vt:lpstr>
      <vt:lpstr>Calibri</vt:lpstr>
      <vt:lpstr>Courier New</vt:lpstr>
      <vt:lpstr>Times New Roman</vt:lpstr>
      <vt:lpstr>PLANTILLA GENERAL IBERDROLA</vt:lpstr>
      <vt:lpstr>English Station Update Meeting  </vt:lpstr>
      <vt:lpstr>PowerPoint Presentation</vt:lpstr>
      <vt:lpstr>Background The English Station Site is approximately 8.9 acres  The Site is comprised of two (2) Parcels referred to as: - Parcel A:  The parcel fronting Grand Ave where Station B formerly stood. - Parcel B:  The parcel on which the English Station building is located.</vt:lpstr>
      <vt:lpstr>PowerPoint Presentation</vt:lpstr>
      <vt:lpstr>PowerPoint Presentation</vt:lpstr>
      <vt:lpstr>PowerPoint Presentation</vt:lpstr>
      <vt:lpstr>History 2000 – CT Department of Public Utility Control approves sale of English Station property by UI to Quinnipiac Energy (QE); QE intends to operate a generation facility at the site. QE assumed environmental liability for the site 2006 – QE unable to obtain approvals for the generation facility, so subdivides and sells Property:  - 5.3 acre English Station Parcel (Parcel B) sold to ASNAT Realty, and  - 3.6 acre Station B parcel (Parcel A) sold to Evergreen Power 2012– CT DEEP issues cease and desist order which finds that ASNAT and Evergreen had allowed work to be conducted on the Site that disturbed the hazardous conditions at the Site which caused PCB and other pollution to spread throughout  the Site. 2015 – UI agrees to investigate and remediate the on-site conditions under a Partial Consent Order (PCO)  2016 – UI begins on-site  investigation 2018 –Haven River Properties purchases Parcel A from Pacific &amp; Atlantic LLC, and Paramount View Millennium LLC purchases Parcel B from Pacific &amp; Atlantic LLC, both through foreclosure  Public Meetings June 2017 March 2019 November 2019</vt:lpstr>
      <vt:lpstr>PowerPoint Presentation</vt:lpstr>
      <vt:lpstr>PowerPoint Presentation</vt:lpstr>
      <vt:lpstr>PowerPoint Presentation</vt:lpstr>
      <vt:lpstr>Next Steps</vt:lpstr>
      <vt:lpstr>Community Safety</vt:lpstr>
      <vt:lpstr>Typical Building Abatement Environmental Safety Precautions (Past and Future)</vt:lpstr>
      <vt:lpstr>Typical Onsite Remediation Environmental Safety Precautions (cont’d)</vt:lpstr>
      <vt:lpstr>Keeping you informed </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Pootatuck Ring Bus Expansion  Yan Lachowicz</dc:title>
  <dc:creator>Cory Clark</dc:creator>
  <cp:lastModifiedBy>Amy S Hicks</cp:lastModifiedBy>
  <cp:revision>314</cp:revision>
  <cp:lastPrinted>2019-10-11T21:12:01Z</cp:lastPrinted>
  <dcterms:created xsi:type="dcterms:W3CDTF">2016-05-10T18:02:56Z</dcterms:created>
  <dcterms:modified xsi:type="dcterms:W3CDTF">2019-11-19T18:33:57Z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0x010100D2B40F750F02294798C57023FFDA295B</vt:lpwstr>
  </property>
  <property fmtid="{D5CDD505-2E9C-101B-9397-08002B2CF9AE}" pid="3" name="_NewReviewCycle">
    <vt:lpwstr/>
  </property>
  <property fmtid="{D5CDD505-2E9C-101B-9397-08002B2CF9AE}" pid="4" name="_AdHocReviewCycleID">
    <vt:i4>1973785830</vt:i4>
  </property>
  <property fmtid="{D5CDD505-2E9C-101B-9397-08002B2CF9AE}" pid="5" name="_EmailSubject">
    <vt:lpwstr>English Station Public Info Session PPT</vt:lpwstr>
  </property>
  <property fmtid="{D5CDD505-2E9C-101B-9397-08002B2CF9AE}" pid="6" name="_AuthorEmail">
    <vt:lpwstr>shawn.crosbie@uinet.com</vt:lpwstr>
  </property>
  <property fmtid="{D5CDD505-2E9C-101B-9397-08002B2CF9AE}" pid="7" name="_AuthorEmailDisplayName">
    <vt:lpwstr>Shawn Crosbie</vt:lpwstr>
  </property>
  <property fmtid="{D5CDD505-2E9C-101B-9397-08002B2CF9AE}" pid="8" name="_PreviousAdHocReviewCycleID">
    <vt:i4>430018177</vt:i4>
  </property>
</Properties>
</file>